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9FED4-777F-4921-A082-A782C141D3CF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80146-AC86-476B-9519-46AE0CF32B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УМК:</a:t>
            </a: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 Английский язык (серия «</a:t>
            </a:r>
            <a:r>
              <a:rPr lang="en-US" sz="4000" i="1" dirty="0">
                <a:latin typeface="Times New Roman" pitchFamily="18" charset="0"/>
                <a:cs typeface="Times New Roman" pitchFamily="18" charset="0"/>
              </a:rPr>
              <a:t>Rainbow English», 3 </a:t>
            </a: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класс, Ч.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2), </a:t>
            </a: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авторы: О.В. Афанасьева, И.В. Михеева. – М.: Дрофа, 2015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en-US" sz="4900" b="1" dirty="0">
                <a:latin typeface="Times New Roman" pitchFamily="18" charset="0"/>
                <a:cs typeface="Times New Roman" pitchFamily="18" charset="0"/>
              </a:rPr>
              <a:t>Animals </a:t>
            </a:r>
            <a:r>
              <a:rPr lang="en-US" sz="49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Животные»</a:t>
            </a:r>
            <a:r>
              <a:rPr lang="ru-RU" sz="5300" dirty="0"/>
              <a:t/>
            </a:r>
            <a:br>
              <a:rPr lang="ru-RU" sz="5300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428625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учитель английского языка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Яковец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Д.А.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 descr="https://im0-tub-ru.yandex.net/i?id=a1cef98a3152447c718c1052b1e0dc79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71546"/>
            <a:ext cx="6572296" cy="5257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571868" y="0"/>
            <a:ext cx="21788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Cow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0" name="Picture 8" descr="https://image.freepik.com/free-vector/cute-monkey-cartoon_70172-3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895350"/>
            <a:ext cx="5133975" cy="596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786050" y="-214338"/>
            <a:ext cx="37753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Monkey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cartis.com.ua/image/cache/catalog/royal/6/236394490-detskaya-kartina-po-nomeram-brushme-kotik-chistyulya-mex6429-mex6429-sn-800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214422"/>
            <a:ext cx="5357850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571868" y="0"/>
            <a:ext cx="177965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Cat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.pinimg.com/originals/cd/ae/27/cdae274dc6e7e8c0022957cf0a9828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904643"/>
            <a:ext cx="4714908" cy="5953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357554" y="-285776"/>
            <a:ext cx="22926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Bear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s://xn-----6kckiwadblcgjxwwirci4z.xn--p1ai/media/posts_admins/svinki/dovolnaya-svin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928646"/>
            <a:ext cx="5929354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571868" y="0"/>
            <a:ext cx="16097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Pig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thumbs.dreamstime.com/b/%D0%BC%D0%B8-%D1%8B%D0%B9-%D1%88%D0%B0%D1%80%D0%B6-%D0%BC%D0%B0-%D0%B5%D0%BD%D1%8C%D0%BA%D0%BE%D0%B9-%D1%81%D0%BE%D0%B1%D0%B0%D0%BA%D0%B8-761172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738798"/>
            <a:ext cx="5786478" cy="6119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500430" y="-285776"/>
            <a:ext cx="19511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Dog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500042"/>
            <a:ext cx="51538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Let’s</a:t>
            </a:r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ru-RU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rest</a:t>
            </a:r>
            <a:r>
              <a:rPr lang="ru-RU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8674" name="Picture 2" descr="https://ds05.infourok.ru/uploads/ex/1012/000a2231-88591dd3/img6.jpg"/>
          <p:cNvPicPr>
            <a:picLocks noChangeAspect="1" noChangeArrowheads="1"/>
          </p:cNvPicPr>
          <p:nvPr/>
        </p:nvPicPr>
        <p:blipFill>
          <a:blip r:embed="rId2"/>
          <a:srcRect l="2344" t="13541" r="3124" b="27083"/>
          <a:stretch>
            <a:fillRect/>
          </a:stretch>
        </p:blipFill>
        <p:spPr bwMode="auto">
          <a:xfrm>
            <a:off x="214282" y="2143116"/>
            <a:ext cx="8643966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xn----btbeegalms2a3a1h.xn--p1ai/wp-content/uploads/2019/05/A3-2s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520" y="0"/>
            <a:ext cx="638919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4.bp.blogspot.com/-6kG4fiWuq7A/XL1gknu-J8I/AAAAAAAAy8A/t-J3Pb3tnDU_G96iSD0BiK2_2RBw1NQ4ACEwYBhgL/s1600/d09cd0b0d182d180d0bed181d0bad0b8d0b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87797"/>
            <a:ext cx="3173302" cy="317020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500042"/>
            <a:ext cx="43479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 </a:t>
            </a:r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дикий</a:t>
            </a:r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7565" y="2357430"/>
            <a:ext cx="73464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Domestic</a:t>
            </a:r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домашний</a:t>
            </a:r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xn-----6kckiwadblcgjxwwirci4z.xn--p1ai/media/posts_admins/svinki/dovolnaya-svin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928646"/>
            <a:ext cx="5929354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643174" y="0"/>
            <a:ext cx="41168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Domestic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картинки звон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928670"/>
            <a:ext cx="4207884" cy="4619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image.freepik.com/free-vector/cute-monkey-cartoon_70172-3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895350"/>
            <a:ext cx="5133975" cy="596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571868" y="0"/>
            <a:ext cx="21423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m0-tub-ru.yandex.net/i?id=a1cef98a3152447c718c1052b1e0dc79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71546"/>
            <a:ext cx="6572296" cy="5257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643174" y="0"/>
            <a:ext cx="41168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Domestic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Картинки по запросу белочка картинки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285859"/>
            <a:ext cx="5429288" cy="472348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868" y="0"/>
            <a:ext cx="21423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creazilla-store.fra1.digitaloceanspaces.com/cliparts/6261/goat-with-bell-clipart-m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16955"/>
            <a:ext cx="5072098" cy="664104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0" y="0"/>
            <a:ext cx="41168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Domestic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https://catherineasquithgallery.com/uploads/posts/2021-02/1614532525_136-p-lev-na-belom-fone-18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571612"/>
            <a:ext cx="6143668" cy="46053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868" y="0"/>
            <a:ext cx="21423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https://catherineasquithgallery.com/uploads/posts/2021-02/1614533080_20-p-loshad-na-belom-fone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928802"/>
            <a:ext cx="7072395" cy="4420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643174" y="0"/>
            <a:ext cx="41168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Domestic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a.allegroimg.com/original/1119df/35a2e06d4c9c821590e06bb9cb7f/40x40cm-Rudy-lisek-obraz-ozdoba-scian-podobrazie-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428736"/>
            <a:ext cx="6786610" cy="5089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571868" y="0"/>
            <a:ext cx="21423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cd/ae/27/cdae274dc6e7e8c0022957cf0a9828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904643"/>
            <a:ext cx="4714908" cy="5953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571868" y="0"/>
            <a:ext cx="21423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im0-tub-ru.yandex.net/i?id=da1aa51258420f7d2a8170fcb47cc77d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704739"/>
            <a:ext cx="5572164" cy="6153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714612" y="-285776"/>
            <a:ext cx="41168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Domestic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4.bp.blogspot.com/-6kG4fiWuq7A/XL1gknu-J8I/AAAAAAAAy8A/t-J3Pb3tnDU_G96iSD0BiK2_2RBw1NQ4ACEwYBhgL/s1600/d09cd0b0d182d180d0bed181d0bad0b8d0b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87797"/>
            <a:ext cx="3173302" cy="3170203"/>
          </a:xfrm>
          <a:prstGeom prst="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928662" y="0"/>
            <a:ext cx="821533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 животное о котором идет речь в предложении и подчеркни это слово.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1.It is big. It is green. It lives in Africa. It eats meat. It can swim.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crocodile, lion, hare, bear)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It is not big. It is funny. It jumps in the trees. ( giraffe,  monkey,  bee,  pig)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It is small. It lives in a house. It likes milk. ( pig, lion, cat,  horse)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It is big. It is brown. It sleeps in winter.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tiger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bear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sheep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static.tildacdn.com/tild3762-6138-4462-b364-396631623065/kot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static.tildacdn.com/tild3762-6138-4462-b364-396631623065/kot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static.tildacdn.com/tild3762-6138-4462-b364-396631623065/kot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static.tildacdn.com/tild3762-6138-4462-b364-396631623065/kot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s://static.tildacdn.com/tild3762-6138-4462-b364-396631623065/kot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s://static.tildacdn.com/tild3762-6138-4462-b364-396631623065/kot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0" name="Picture 16" descr="https://7960777a-2fd1-4b07-8bbb-896e98c4659c.selcdn.net/upload/product2/351/product--00247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6667500" cy="6667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4.bp.blogspot.com/-6kG4fiWuq7A/XL1gknu-J8I/AAAAAAAAy8A/t-J3Pb3tnDU_G96iSD0BiK2_2RBw1NQ4ACEwYBhgL/s1600/d09cd0b0d182d180d0bed181d0bad0b8d0b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4671"/>
            <a:ext cx="2786050" cy="2783329"/>
          </a:xfrm>
          <a:prstGeom prst="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928662" y="0"/>
            <a:ext cx="8215338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 животное о котором идет речь в предложении и подчеркни это слово.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1.It is big. It is green. It lives in Africa. It eats meat. It can swim.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crocodile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lion, hare, bear)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It is not big. It is funny. It jumps in the trees. ( giraffe,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monkey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bee,  pig)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It is small. It lives in a house. It likes milk. ( pig, lion,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horse)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It is big. It is brown. It sleeps in winter.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tiger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bear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sheep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14282" y="0"/>
            <a:ext cx="8358246" cy="679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1549" tIns="0" rIns="0" bIns="13330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Скажи, какие из этих животных тебе нравятся и почему. Используй слова в рамке.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Образец: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I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like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horses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they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are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big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and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strong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and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they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are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our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good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friends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— Мне нравятся лошади, они большие и сильные, и они наши хорошие друзья.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strong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— сильный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unny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— смешной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big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— большой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cute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— миленький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nice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— красивый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our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good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friends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— наши добрые друзья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43012" name="Picture 4" descr="https://xn----btbeegalms2a3a1h.xn--p1ai/wp-content/uploads/2019/05/A3-2s41-600x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02373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uzzleit.ru/files/puzzles/50/50081/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8572500" cy="580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28604"/>
            <a:ext cx="85011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Home work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Учебник стр. 40 номер 6 (выучить слова),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абочая тетрадь стр. 99 номер 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4.bp.blogspot.com/-6kG4fiWuq7A/XL1gknu-J8I/AAAAAAAAy8A/t-J3Pb3tnDU_G96iSD0BiK2_2RBw1NQ4ACEwYBhgL/s1600/d09cd0b0d182d180d0bed181d0bad0b8d0b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4671"/>
            <a:ext cx="2786050" cy="2783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thumbs.dreamstime.com/b/%D0%B8%D0%BA%D0%BE%D0%BD%D1%8B-%D0%B2%D1%8B%D1%80%D0%B0%D0%B2%D0%BD%D0%B8%D0%B2%D0%B0%D1%8E%D1%82-%D1%81%D0%BE%D0%BE%D1%82%D0%B2%D0%B5%D1%82%D1%81%D1%82%D0%B2%D0%B8%D0%B5-208389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53761"/>
            <a:ext cx="9144000" cy="3869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071670" y="214290"/>
            <a:ext cx="54943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Выбери смайлик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552449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Вставь пропущенные буквы или исправь ошибки в данных словах.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C__T                                        SH____P</a:t>
            </a:r>
          </a:p>
          <a:p>
            <a:pPr algn="ctr"/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ZEBPA                                       HO___E</a:t>
            </a: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PI__                                          DU__K</a:t>
            </a:r>
          </a:p>
          <a:p>
            <a:pPr algn="ctr"/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OG                                           FOKC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552449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Вставь пропущенные буквы или исправь ошибки в данных словах.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                                        SH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EE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</a:t>
            </a:r>
          </a:p>
          <a:p>
            <a:pPr algn="ctr"/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ZEB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                                       HO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RS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DU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K</a:t>
            </a:r>
          </a:p>
          <a:p>
            <a:pPr algn="ctr"/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OG                                           FO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puzzleit.ru/files/puzzles/50/50081/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57275"/>
            <a:ext cx="8572500" cy="580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571868" y="0"/>
            <a:ext cx="17668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ZOO</a:t>
            </a:r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12" y="571480"/>
            <a:ext cx="33650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Animals</a:t>
            </a:r>
            <a:endParaRPr lang="ru-RU" sz="7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500306"/>
            <a:ext cx="72152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Цель урока: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познакомиться с новыми словами по заданной теме и применять их в своей речи; научиться составлять предложения с использованием новых слов.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57166"/>
            <a:ext cx="821537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15.03</a:t>
            </a:r>
          </a:p>
          <a:p>
            <a:pPr algn="ctr"/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Class work</a:t>
            </a:r>
          </a:p>
          <a:p>
            <a:pPr algn="ctr"/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Animals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4" name="Picture 14" descr="https://thumbs.dreamstime.com/b/%D0%BB%D1%8F%D0%B3%D1%83%D1%88%D0%BA%D0%B0-%D1%88%D0%B0%D1%80%D0%B6%D0%B0-%D0%BD%D0%B0-%D0%BB%D0%B8%D1%81%D1%82-%D0%B2-%D0%BF%D1%80%D1%83%D0%B4%D0%B5-121104144.jpg"/>
          <p:cNvPicPr>
            <a:picLocks noChangeAspect="1" noChangeArrowheads="1"/>
          </p:cNvPicPr>
          <p:nvPr/>
        </p:nvPicPr>
        <p:blipFill>
          <a:blip r:embed="rId2"/>
          <a:srcRect t="10416" b="5209"/>
          <a:stretch>
            <a:fillRect/>
          </a:stretch>
        </p:blipFill>
        <p:spPr bwMode="auto">
          <a:xfrm>
            <a:off x="1071538" y="857232"/>
            <a:ext cx="6858048" cy="578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571868" y="0"/>
            <a:ext cx="22740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rog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392</Words>
  <Application>Microsoft Office PowerPoint</Application>
  <PresentationFormat>Экран (4:3)</PresentationFormat>
  <Paragraphs>77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УМК: Английский язык (серия «Rainbow English», 3 класс, Ч. 2), авторы: О.В. Афанасьева, И.В. Михеева. – М.: Дрофа, 2015.  Тема: Animals «Животные»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УМК: Английский язык (серия «Rainbow English», 3 класс, Ч. 2), авторы: О.В. Афанасьева, И.В. Михеева. – М.: Дрофа, 2015.  Тема: Animals «Животные»</dc:title>
  <dc:creator>Диана</dc:creator>
  <cp:lastModifiedBy>Диана</cp:lastModifiedBy>
  <cp:revision>11</cp:revision>
  <dcterms:created xsi:type="dcterms:W3CDTF">2022-03-14T20:07:51Z</dcterms:created>
  <dcterms:modified xsi:type="dcterms:W3CDTF">2022-03-14T21:56:31Z</dcterms:modified>
</cp:coreProperties>
</file>