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3" r:id="rId5"/>
    <p:sldId id="284" r:id="rId6"/>
    <p:sldId id="310" r:id="rId7"/>
    <p:sldId id="285" r:id="rId8"/>
    <p:sldId id="286" r:id="rId9"/>
    <p:sldId id="287" r:id="rId10"/>
    <p:sldId id="311" r:id="rId11"/>
    <p:sldId id="288" r:id="rId12"/>
    <p:sldId id="289" r:id="rId13"/>
    <p:sldId id="312" r:id="rId14"/>
    <p:sldId id="290" r:id="rId15"/>
    <p:sldId id="291" r:id="rId16"/>
    <p:sldId id="302" r:id="rId17"/>
    <p:sldId id="309" r:id="rId18"/>
    <p:sldId id="303" r:id="rId19"/>
    <p:sldId id="292" r:id="rId20"/>
    <p:sldId id="304" r:id="rId21"/>
    <p:sldId id="276" r:id="rId22"/>
    <p:sldId id="294" r:id="rId23"/>
    <p:sldId id="293" r:id="rId24"/>
    <p:sldId id="295" r:id="rId25"/>
    <p:sldId id="296" r:id="rId26"/>
    <p:sldId id="298" r:id="rId27"/>
    <p:sldId id="299" r:id="rId28"/>
    <p:sldId id="300" r:id="rId29"/>
    <p:sldId id="301" r:id="rId30"/>
    <p:sldId id="305" r:id="rId31"/>
    <p:sldId id="271" r:id="rId32"/>
    <p:sldId id="306" r:id="rId33"/>
    <p:sldId id="308" r:id="rId34"/>
    <p:sldId id="281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DB0C5-6A97-4D6A-9AC3-56308DF4A004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13583-DA65-4D5B-AA66-C51F8D99D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297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C7D0D-70E9-4C3B-89ED-5329145861BD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36189-09C4-47E3-A246-3C4CCE3696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67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4DFD5-3173-46A0-B3BB-78449F3BC662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A3750-7F39-4BF2-BFF0-3D693D1687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634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753DC-B510-4B70-A765-78BBA1C5378D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AB3CE-712A-4546-8417-4EB0DA824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38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92E74-AB22-4318-90A6-9581F3E800FF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E4ADB-F256-476D-A90A-892BBB11C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5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C876A-060E-444B-800F-BF158C68EB9E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34661-E218-4997-B323-20DBCD48E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8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BBA39-881C-4217-991F-A425F4F35B9A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B45CA-0561-4E93-9CE2-ACDC7695F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36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85DDB-1B2D-47BC-95CD-64157E170265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21D73-0EA2-48B8-9AB6-ED8FD8F8E0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62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54B1C-EE6B-4BA6-A976-3BB0ACC0C30D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71F78-D5FC-4A5F-B4DE-D642EFA309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787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ABFCF-7DF5-4CE8-82CF-7590FDC9C94F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3DFC2-98EB-4286-9E1F-D6F52D71F9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293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31FC-55F3-4EB4-A0A4-8F9F6F248096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1DD93-42E3-4538-87B0-F84A6E5AF0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547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88458B-DE1B-4468-82E4-EF892BCF8F77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CE40E3-D6AC-4F59-82F4-B31AFE968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man161.ru/wp-content/uploads/2013/09/%D0%B3%D0%BE%D0%BB%D0%BE%D1%82%D0%B8%D0%BD%D0%B0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491880" y="2130425"/>
            <a:ext cx="496632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РОССИЯ –НАША РОДИНА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5157192"/>
            <a:ext cx="3744416" cy="576064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b="1" dirty="0" smtClean="0">
                <a:solidFill>
                  <a:schemeClr val="tx1"/>
                </a:solidFill>
              </a:rPr>
              <a:t>Собко Валентина Ивановна</a:t>
            </a:r>
            <a:r>
              <a:rPr lang="ru-RU" sz="1200" b="1" dirty="0" smtClean="0">
                <a:solidFill>
                  <a:schemeClr val="tx1"/>
                </a:solidFill>
              </a:rPr>
              <a:t>,</a:t>
            </a:r>
            <a:endParaRPr lang="ru-RU" sz="1200" b="1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b="1" dirty="0">
                <a:solidFill>
                  <a:schemeClr val="tx1"/>
                </a:solidFill>
              </a:rPr>
              <a:t>у</a:t>
            </a:r>
            <a:r>
              <a:rPr lang="ru-RU" sz="1200" b="1" dirty="0" smtClean="0">
                <a:solidFill>
                  <a:schemeClr val="tx1"/>
                </a:solidFill>
              </a:rPr>
              <a:t>читель начальных классов,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b="1" dirty="0" smtClean="0">
                <a:solidFill>
                  <a:schemeClr val="tx1"/>
                </a:solidFill>
              </a:rPr>
              <a:t>г. Миллерово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Ростовской </a:t>
            </a:r>
            <a:r>
              <a:rPr lang="ru-RU" sz="1200" b="1" dirty="0" smtClean="0">
                <a:solidFill>
                  <a:schemeClr val="tx1"/>
                </a:solidFill>
              </a:rPr>
              <a:t>области</a:t>
            </a:r>
            <a:endParaRPr lang="ru-RU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-zametki.ru/wp-content/uploads/2019/10/nochnye-primety-chto-nelzya-delat-vecherom-i-nochyu-foto-krasivaya-noch-v-derev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5343459" cy="388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97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www.aboutww2militaria.com/image/cache/data/Nov18/rus/red-army-infantry-winter-hat-m-2732-moleskin-made-1-6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4490864" cy="44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61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2402" r="10086"/>
          <a:stretch/>
        </p:blipFill>
        <p:spPr bwMode="auto">
          <a:xfrm>
            <a:off x="4499992" y="1052736"/>
            <a:ext cx="3888432" cy="451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277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obshe.net/upload/000/u11/5b/31/c5523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980728"/>
            <a:ext cx="4632449" cy="347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4869160"/>
            <a:ext cx="4085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СКУЛЬПТУРА «КЛЯТВА ЮНОСТИ»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27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904" y="1628800"/>
            <a:ext cx="48245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Россия – Родина святая,</a:t>
            </a: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Люблю тебя я всей душой</a:t>
            </a: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Россия – ты обитель рая.</a:t>
            </a: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Горжусь великою страной»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58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g.chaconne.ru/img/3949596_8579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36712"/>
            <a:ext cx="3888432" cy="518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03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712875"/>
            <a:ext cx="31085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77933C"/>
                </a:solidFill>
                <a:latin typeface="Verdana" pitchFamily="34" charset="0"/>
              </a:rPr>
              <a:t>Родина</a:t>
            </a:r>
            <a:endParaRPr lang="ru-RU" sz="5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1484784"/>
            <a:ext cx="296862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s://srostova.ru/oblast/uploads/posts/2018-03/1519966376_dscn17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881432"/>
            <a:ext cx="2186357" cy="164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rostovgazeta.ru/attachments/a4658114e7d90691fbe8413be25be19597750b9a/store/crop_and_fill/0/121/640/360/1200/630/24b0bb885def5d74743d68837aa7260b7a2520e8d1e4eedf3976104c87d2/24b0bb885def5d74743d68837aa7260b7a2520e8d1e4eedf3976104c87d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321" y="3933056"/>
            <a:ext cx="3600400" cy="201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53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20418557">
            <a:off x="5715231" y="2886135"/>
            <a:ext cx="1800200" cy="23697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край, город, поселок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17020890">
            <a:off x="6269485" y="1912722"/>
            <a:ext cx="1800200" cy="2464665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емля, на которой жили, трудились наши предки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 rot="12861058">
            <a:off x="5941494" y="1103161"/>
            <a:ext cx="1800200" cy="2232248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страна в которой мы родились и живем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8462157">
            <a:off x="4582866" y="1009584"/>
            <a:ext cx="1800200" cy="2232248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где стоит наша школа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4332594" y="1605290"/>
            <a:ext cx="1800200" cy="2928178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 которому люди скучают находясь в далеком краю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 rot="2523214">
            <a:off x="4616513" y="2676479"/>
            <a:ext cx="1800200" cy="2532231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где живут близкие и родным нам люди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22806" y="2331302"/>
            <a:ext cx="1865924" cy="140643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РОДИНА - это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98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1340768"/>
            <a:ext cx="4572000" cy="41755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Родина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 место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n-US" sz="3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 человек родился, где жили и живут его предки, </a:t>
            </a:r>
            <a:endParaRPr lang="en-US" sz="3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место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которому он тоскует и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которое готов защищать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04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904" y="1844824"/>
            <a:ext cx="4968552" cy="187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отец                 род</a:t>
            </a:r>
            <a:b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отчество          родитель</a:t>
            </a:r>
            <a:b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Отечество        Родина</a:t>
            </a:r>
            <a:endParaRPr lang="ru-RU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70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/>
          <p:cNvSpPr>
            <a:spLocks noGrp="1" noChangeArrowheads="1"/>
          </p:cNvSpPr>
          <p:nvPr>
            <p:ph idx="1"/>
          </p:nvPr>
        </p:nvSpPr>
        <p:spPr bwMode="auto">
          <a:xfrm>
            <a:off x="3419872" y="980728"/>
            <a:ext cx="48862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4F6228"/>
                </a:solidFill>
                <a:latin typeface="Monotype Corsiva" pitchFamily="66" charset="0"/>
              </a:rPr>
              <a:t>С чего начинается Родина?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633134"/>
            <a:ext cx="3560993" cy="4317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Mark_Bernes_-_S_chego_nachinaetsya_Rodina_4840818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4368" y="53342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7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980728"/>
            <a:ext cx="4716016" cy="4072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Малая родина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это место, которое нам передается от отцов, где мы родились и любим бывать. </a:t>
            </a:r>
            <a:endParaRPr lang="en-US" sz="3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небольшой уголок от большой Родины.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37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asha-kniga.com/images/products/935716_i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97" y="462990"/>
            <a:ext cx="8453567" cy="599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85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bs.twimg.com/media/C4AalvPWEAEYgyB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836712"/>
            <a:ext cx="4363797" cy="409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1814" y="4924719"/>
            <a:ext cx="4932040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Маршал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авиации</a:t>
            </a:r>
            <a:endParaRPr lang="en-US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дважды Герой Советского Союза </a:t>
            </a:r>
            <a:endParaRPr lang="en-US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Александр 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Николаевич Ефимов.</a:t>
            </a:r>
            <a:endParaRPr lang="ru-RU" sz="1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12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msrp.ru.com/upload/editor/images/NRnRip_j16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36712"/>
            <a:ext cx="2986107" cy="380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4941168"/>
            <a:ext cx="4572000" cy="67044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Писатель, лауреат Нобелевской  премии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Михаил Александрович Шолохов</a:t>
            </a:r>
            <a:endParaRPr lang="ru-RU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6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отина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80728"/>
            <a:ext cx="2592288" cy="37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067944" y="5013176"/>
            <a:ext cx="4464496" cy="67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55555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«Заслуженный учитель школы РСФСР</a:t>
            </a:r>
            <a:r>
              <a:rPr lang="ru-RU" b="1" dirty="0" smtClean="0">
                <a:solidFill>
                  <a:srgbClr val="55555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solidFill>
                  <a:srgbClr val="55555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Голотина</a:t>
            </a:r>
            <a:r>
              <a:rPr lang="ru-RU" b="1" dirty="0">
                <a:solidFill>
                  <a:srgbClr val="55555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Александра Александровна.</a:t>
            </a:r>
            <a:endParaRPr lang="ru-RU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72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ynews/2418015/616a75243d013a9a3144c62d3e2741ed/ori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58"/>
          <a:stretch/>
        </p:blipFill>
        <p:spPr bwMode="auto">
          <a:xfrm>
            <a:off x="3779912" y="1412776"/>
            <a:ext cx="4680520" cy="33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42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980728"/>
            <a:ext cx="3910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 «Собери пословицу» 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661313"/>
              </p:ext>
            </p:extLst>
          </p:nvPr>
        </p:nvGraphicFramePr>
        <p:xfrm>
          <a:off x="4067944" y="1988840"/>
          <a:ext cx="4248472" cy="2621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4236"/>
                <a:gridCol w="2124236"/>
              </a:tblGrid>
              <a:tr h="18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чужбине родная землица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служить отчизне.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90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сына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 жизни не жалей.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190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Москва – Родины украшенье,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мне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снится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90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дружба велика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отчизны.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190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Родины своей ни сил,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будет Родина крепка.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90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Главное в жизни 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врагам устрашенье.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88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s04.infourok.ru/uploads/ex/0f0d/0011742c-9ec2d278/640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464152" cy="559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84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1556792"/>
            <a:ext cx="3960440" cy="3253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Высокое – 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низкое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Светлое –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тёмное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Доброе –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злое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Любовь – 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ненависть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Честь – 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бесчестие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Правда – 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ложь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22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98072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передача образцов и норм духовной жизни, священных текстов, ритуалов и нравственности из поколения в поколение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3583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124744"/>
            <a:ext cx="4608512" cy="345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46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fsd.multiurok.ru/html/2017/03/26/s_58d7bd330b5a5/img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4893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09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908720"/>
            <a:ext cx="5266928" cy="508918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НАРОДЫ РОССИИ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600200"/>
            <a:ext cx="469086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/>
              <a:t>Россия - многонациональная страна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более 160 народов</a:t>
            </a:r>
          </a:p>
          <a:p>
            <a:r>
              <a:rPr lang="ru-RU" sz="2000" dirty="0" smtClean="0"/>
              <a:t>142 </a:t>
            </a:r>
            <a:r>
              <a:rPr lang="ru-RU" sz="2000" dirty="0" err="1" smtClean="0"/>
              <a:t>млн.человек</a:t>
            </a:r>
            <a:endParaRPr lang="ru-RU" sz="2000" dirty="0" smtClean="0"/>
          </a:p>
          <a:p>
            <a:r>
              <a:rPr lang="ru-RU" sz="2000" dirty="0"/>
              <a:t>р</a:t>
            </a:r>
            <a:r>
              <a:rPr lang="ru-RU" sz="2000" dirty="0" smtClean="0"/>
              <a:t>усские - 80% жителей страны</a:t>
            </a:r>
          </a:p>
          <a:p>
            <a:r>
              <a:rPr lang="ru-RU" sz="2000" dirty="0"/>
              <a:t>т</a:t>
            </a:r>
            <a:r>
              <a:rPr lang="ru-RU" sz="2000" dirty="0" smtClean="0"/>
              <a:t>атары, чуваши, мордва, цыгане, евреи, буряты, калмыки, грузины, немцы, армяне, якуты, белорусы, молдаване, корейцы и другие</a:t>
            </a:r>
            <a:endParaRPr lang="ru-RU" sz="2000" dirty="0"/>
          </a:p>
        </p:txBody>
      </p:sp>
      <p:pic>
        <p:nvPicPr>
          <p:cNvPr id="9218" name="Picture 2" descr="C:\Users\user\Desktop\bf121bb5b2f85d508c66295fd0087ef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603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6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1916832"/>
            <a:ext cx="4752528" cy="3561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Я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понял(а), что… 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Я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узнал(а), что… 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Мне было интересно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Закончите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фразу: </a:t>
            </a:r>
            <a:endParaRPr lang="ru-RU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на уроке я 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805817"/>
            <a:ext cx="298806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75"/>
              </a:spcAft>
            </a:pPr>
            <a:r>
              <a:rPr lang="ru-RU" sz="4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Рефлексия</a:t>
            </a:r>
            <a:endParaRPr lang="ru-RU" sz="4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8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asha-kniga.com/images/products/935716_i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28" y="476672"/>
            <a:ext cx="8453567" cy="599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ердце 2"/>
          <p:cNvSpPr/>
          <p:nvPr/>
        </p:nvSpPr>
        <p:spPr>
          <a:xfrm>
            <a:off x="3533950" y="1597607"/>
            <a:ext cx="2109921" cy="1296144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дарю Родине свой труб учителя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ердце 3"/>
          <p:cNvSpPr/>
          <p:nvPr/>
        </p:nvSpPr>
        <p:spPr>
          <a:xfrm>
            <a:off x="582997" y="2624498"/>
            <a:ext cx="2109921" cy="1296144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дарю Родине оценки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ердце 4"/>
          <p:cNvSpPr/>
          <p:nvPr/>
        </p:nvSpPr>
        <p:spPr>
          <a:xfrm>
            <a:off x="6275032" y="2512902"/>
            <a:ext cx="2109921" cy="1296144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дарю Родине хорошее поведение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ердце 5"/>
          <p:cNvSpPr/>
          <p:nvPr/>
        </p:nvSpPr>
        <p:spPr>
          <a:xfrm>
            <a:off x="1969840" y="3652404"/>
            <a:ext cx="2109921" cy="1296144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дарю Родине улыбки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ердце 6"/>
          <p:cNvSpPr/>
          <p:nvPr/>
        </p:nvSpPr>
        <p:spPr>
          <a:xfrm>
            <a:off x="5220072" y="3920642"/>
            <a:ext cx="2109921" cy="1296144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дарю Родине пожелания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ердце 7"/>
          <p:cNvSpPr/>
          <p:nvPr/>
        </p:nvSpPr>
        <p:spPr>
          <a:xfrm>
            <a:off x="3561952" y="4680310"/>
            <a:ext cx="2109921" cy="1296144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дарю Родине настроение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ердце 8"/>
          <p:cNvSpPr/>
          <p:nvPr/>
        </p:nvSpPr>
        <p:spPr>
          <a:xfrm>
            <a:off x="1455049" y="1311052"/>
            <a:ext cx="2109921" cy="1296144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дарю Родине умения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ердце 9"/>
          <p:cNvSpPr/>
          <p:nvPr/>
        </p:nvSpPr>
        <p:spPr>
          <a:xfrm>
            <a:off x="5566009" y="1204024"/>
            <a:ext cx="2109921" cy="1296144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дарю Родине знания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47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980728"/>
            <a:ext cx="5122912" cy="4569371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 smtClean="0">
                <a:solidFill>
                  <a:srgbClr val="FF0000"/>
                </a:solidFill>
              </a:rPr>
              <a:t>МОЛОДЦЫ!</a:t>
            </a:r>
          </a:p>
          <a:p>
            <a:pPr marL="0" indent="0" algn="ctr"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6000" dirty="0" smtClean="0">
                <a:solidFill>
                  <a:srgbClr val="FF0000"/>
                </a:solidFill>
              </a:rPr>
              <a:t>СПАСИБО </a:t>
            </a:r>
            <a:endParaRPr lang="ru-RU" sz="60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6000" dirty="0" smtClean="0">
                <a:solidFill>
                  <a:srgbClr val="FF0000"/>
                </a:solidFill>
              </a:rPr>
              <a:t>ЗА </a:t>
            </a:r>
          </a:p>
          <a:p>
            <a:pPr marL="0" indent="0" algn="ctr">
              <a:buNone/>
            </a:pPr>
            <a:r>
              <a:rPr lang="ru-RU" sz="6000" dirty="0" smtClean="0">
                <a:solidFill>
                  <a:srgbClr val="FF0000"/>
                </a:solidFill>
              </a:rPr>
              <a:t>ВНИМАНИЕ!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76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Алёна\Рабочий стол\71901db12f84789a2c8ecca0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836712"/>
            <a:ext cx="4939142" cy="388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400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908720"/>
            <a:ext cx="4957874" cy="3672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651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get-zen_doc/965902/pub_5d063930c8a6920d902583ae_5d06395994ca190e96503bf0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12776"/>
            <a:ext cx="4392488" cy="329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91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301" r="11453"/>
          <a:stretch/>
        </p:blipFill>
        <p:spPr bwMode="auto">
          <a:xfrm>
            <a:off x="4283968" y="980728"/>
            <a:ext cx="4176465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42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лёна\Рабочий стол\8a439219164b63e877811741c35fabf2_full.jpg"/>
          <p:cNvPicPr>
            <a:picLocks noChangeAspect="1" noChangeArrowheads="1"/>
          </p:cNvPicPr>
          <p:nvPr/>
        </p:nvPicPr>
        <p:blipFill>
          <a:blip r:embed="rId2" cstate="print"/>
          <a:srcRect t="10710"/>
          <a:stretch>
            <a:fillRect/>
          </a:stretch>
        </p:blipFill>
        <p:spPr bwMode="auto">
          <a:xfrm>
            <a:off x="3491880" y="764704"/>
            <a:ext cx="4983741" cy="41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812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лёна\Рабочий стол\3479558-muller-02.jpg"/>
          <p:cNvPicPr>
            <a:picLocks noChangeAspect="1" noChangeArrowheads="1"/>
          </p:cNvPicPr>
          <p:nvPr/>
        </p:nvPicPr>
        <p:blipFill rotWithShape="1">
          <a:blip r:embed="rId2" cstate="print"/>
          <a:srcRect l="-9677" r="16128"/>
          <a:stretch/>
        </p:blipFill>
        <p:spPr bwMode="auto">
          <a:xfrm>
            <a:off x="3923928" y="908720"/>
            <a:ext cx="417646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018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Шаблон3</Template>
  <TotalTime>293</TotalTime>
  <Words>318</Words>
  <Application>Microsoft Office PowerPoint</Application>
  <PresentationFormat>Экран (4:3)</PresentationFormat>
  <Paragraphs>72</Paragraphs>
  <Slides>34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Monotype Corsiva</vt:lpstr>
      <vt:lpstr>Times New Roman</vt:lpstr>
      <vt:lpstr>Verdana</vt:lpstr>
      <vt:lpstr>Шаблон3</vt:lpstr>
      <vt:lpstr>РОССИЯ –НАША РОДИНА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НАРОДЫ РОССИИ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–РОДИНА МОЯ</dc:title>
  <dc:creator>user</dc:creator>
  <cp:lastModifiedBy>User</cp:lastModifiedBy>
  <cp:revision>26</cp:revision>
  <dcterms:created xsi:type="dcterms:W3CDTF">2017-09-10T19:16:11Z</dcterms:created>
  <dcterms:modified xsi:type="dcterms:W3CDTF">2022-02-24T20:31:37Z</dcterms:modified>
</cp:coreProperties>
</file>