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4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834D"/>
    <a:srgbClr val="5E6E4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2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C207A6-1912-4DDF-97F1-B51E656B9A0B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D877AD-5EC0-433E-87FE-C21FC7251B1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D877AD-5EC0-433E-87FE-C21FC7251B1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9064A-CBFB-4512-B2B3-90E782F2F9B5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7DFD695-607B-4041-BD49-7B242EBD4E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C29064A-CBFB-4512-B2B3-90E782F2F9B5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7DFD695-607B-4041-BD49-7B242EBD4E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9064A-CBFB-4512-B2B3-90E782F2F9B5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D695-607B-4041-BD49-7B242EBD4E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9064A-CBFB-4512-B2B3-90E782F2F9B5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D695-607B-4041-BD49-7B242EBD4E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D695-607B-4041-BD49-7B242EBD4E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9064A-CBFB-4512-B2B3-90E782F2F9B5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9064A-CBFB-4512-B2B3-90E782F2F9B5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D695-607B-4041-BD49-7B242EBD4E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9064A-CBFB-4512-B2B3-90E782F2F9B5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D695-607B-4041-BD49-7B242EBD4E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C29064A-CBFB-4512-B2B3-90E782F2F9B5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7DFD695-607B-4041-BD49-7B242EBD4E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9064A-CBFB-4512-B2B3-90E782F2F9B5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7DFD695-607B-4041-BD49-7B242EBD4E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9064A-CBFB-4512-B2B3-90E782F2F9B5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D695-607B-4041-BD49-7B242EBD4E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9064A-CBFB-4512-B2B3-90E782F2F9B5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D695-607B-4041-BD49-7B242EBD4E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C29064A-CBFB-4512-B2B3-90E782F2F9B5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7DFD695-607B-4041-BD49-7B242EBD4E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Моя малая родина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40152" y="5085184"/>
            <a:ext cx="217572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Бондарев Артем</a:t>
            </a:r>
          </a:p>
          <a:p>
            <a:r>
              <a:rPr lang="ru-RU" dirty="0" smtClean="0"/>
              <a:t> </a:t>
            </a:r>
            <a:r>
              <a:rPr lang="ru-RU" dirty="0" smtClean="0"/>
              <a:t>               </a:t>
            </a:r>
            <a:r>
              <a:rPr lang="ru-RU" sz="2000" dirty="0" smtClean="0"/>
              <a:t>1</a:t>
            </a:r>
            <a:r>
              <a:rPr lang="ru-RU" dirty="0" smtClean="0"/>
              <a:t>«б</a:t>
            </a:r>
            <a:r>
              <a:rPr lang="ru-RU" dirty="0" smtClean="0"/>
              <a:t>» класс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39552" y="620688"/>
            <a:ext cx="7920880" cy="93610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19050"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1"/>
                </a:solidFill>
              </a:rPr>
              <a:t>Моя малая родина это небольшой, уютный городок под названием Миллерово.</a:t>
            </a:r>
            <a:endParaRPr lang="ru-RU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026" name="Picture 2" descr="D:\ШКОЛА Соня\ПОРТФОЛИО\фотки\Миллерово\20180505_1550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772816"/>
            <a:ext cx="5798108" cy="336223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57150" cap="sq">
            <a:solidFill>
              <a:srgbClr val="6B834D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" name="Picture 2" descr="D:\ШКОЛА Соня\ПОРТФОЛИО\фотки\Миллерово\20180505_1542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3789040"/>
            <a:ext cx="3353245" cy="2803812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араллелограмм 3"/>
          <p:cNvSpPr/>
          <p:nvPr/>
        </p:nvSpPr>
        <p:spPr>
          <a:xfrm flipH="1">
            <a:off x="395536" y="1844824"/>
            <a:ext cx="2880320" cy="4176464"/>
          </a:xfrm>
          <a:prstGeom prst="parallelogram">
            <a:avLst>
              <a:gd name="adj" fmla="val 14299"/>
            </a:avLst>
          </a:prstGeom>
          <a:solidFill>
            <a:schemeClr val="tx2">
              <a:lumMod val="40000"/>
              <a:lumOff val="60000"/>
            </a:schemeClr>
          </a:solidFill>
          <a:ln w="19050"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ru-RU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27584" y="2204864"/>
            <a:ext cx="172819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 городе Миллерово живет 35 тысяч человек. </a:t>
            </a:r>
          </a:p>
          <a:p>
            <a:r>
              <a:rPr lang="ru-RU" sz="2000" dirty="0" smtClean="0"/>
              <a:t>Есть маленькая речушка, которая делит город на две половины.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 descr="D:\ШКОЛА Артем\millrovo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980728"/>
            <a:ext cx="5711986" cy="39626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57150" cap="sq">
            <a:solidFill>
              <a:srgbClr val="6B834D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ШКОЛА Соня\ПОРТФОЛИО\фотки\школа\20180504_1732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484784"/>
            <a:ext cx="5328592" cy="3600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57150" cap="sq">
            <a:solidFill>
              <a:srgbClr val="6B834D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Скругленный прямоугольник 2"/>
          <p:cNvSpPr/>
          <p:nvPr/>
        </p:nvSpPr>
        <p:spPr>
          <a:xfrm>
            <a:off x="1043608" y="476672"/>
            <a:ext cx="6408712" cy="64807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19050"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Это моя школа, </a:t>
            </a:r>
          </a:p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в которой я учусь и провожу время с друзьями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 descr="D:\ШКОЛА Соня\ПОРТФОЛИО\фотки\школа\20180504_1729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501008"/>
            <a:ext cx="2880320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7" name="Picture 3" descr="D:\ШКОЛА Соня\ПОРТФОЛИО\фотки\школа\20180504_1726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717032"/>
            <a:ext cx="3384376" cy="253828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ШКОЛА Соня\ПОРТФОЛИО\фотки\Миллерово\20180505_1547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2592288" cy="1944216"/>
          </a:xfrm>
          <a:prstGeom prst="parallelogram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019459" y="3244334"/>
            <a:ext cx="31050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У нас много памятных мест </a:t>
            </a:r>
          </a:p>
        </p:txBody>
      </p:sp>
      <p:pic>
        <p:nvPicPr>
          <p:cNvPr id="4100" name="Picture 4" descr="https://xn----8sbeyfccd4aauifcm.xn--p1ai/uploaded/736/70a0634847bb359ae7e912ad942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861048"/>
            <a:ext cx="3264361" cy="2448272"/>
          </a:xfrm>
          <a:prstGeom prst="parallelogram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102" name="Picture 6" descr="постамент с танком т3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7" y="404664"/>
            <a:ext cx="3345759" cy="2232248"/>
          </a:xfrm>
          <a:prstGeom prst="parallelogram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104" name="AutoShape 8" descr="https://photo.foto-planeta.com/view/4/3/8/9/millerovo-43894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6" name="AutoShape 10" descr="https://photo.foto-planeta.com/view/4/3/8/9/millerovo-43894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8" name="AutoShape 12" descr="https://photo.foto-planeta.com/view/4/3/8/9/millerovo-43894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10" name="AutoShape 14" descr="https://photo.foto-planeta.com/view/4/3/8/9/millerovo-43894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12" name="AutoShape 16" descr="https://photo.foto-planeta.com/view/4/3/8/9/millerovo-43894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13" name="Picture 17" descr="D:\ШКОЛА Артем\millerovo-4389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052735"/>
            <a:ext cx="2589239" cy="3888433"/>
          </a:xfrm>
          <a:prstGeom prst="parallelogram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115" name="Picture 19" descr="http://photos.wikimapia.org/p/00/04/61/71/24_bi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2852935"/>
            <a:ext cx="2304256" cy="3072341"/>
          </a:xfrm>
          <a:prstGeom prst="parallelogram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2411760" y="3068960"/>
            <a:ext cx="4536504" cy="64807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19050"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В нашем городе много памятных мест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07704" y="83671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Памятники</a:t>
            </a:r>
            <a:endParaRPr lang="ru-RU" dirty="0"/>
          </a:p>
        </p:txBody>
      </p:sp>
      <p:pic>
        <p:nvPicPr>
          <p:cNvPr id="2050" name="Picture 2" descr="D:\ШКОЛА Соня\ПОРТФОЛИО\фотки\Миллерово\20180505_154024лллл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00808"/>
            <a:ext cx="2520280" cy="3366965"/>
          </a:xfrm>
          <a:prstGeom prst="flowChartAlternateProcess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051" name="Picture 3" descr="D:\ШКОЛА Соня\ПОРТФОЛИО\фотки\Миллерово\20180505_1551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824028" y="1304764"/>
            <a:ext cx="3744417" cy="2808314"/>
          </a:xfrm>
          <a:prstGeom prst="round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053" name="Picture 5" descr="http://millerovo161.ru/_nw/4/075464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3284984"/>
            <a:ext cx="3938753" cy="2952328"/>
          </a:xfrm>
          <a:prstGeom prst="round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259632" y="836712"/>
            <a:ext cx="4680520" cy="64807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19050"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Памятники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evice\YandexDisk\Скриншоты\2020-05-15_11-25-1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874" y="1681162"/>
            <a:ext cx="8652747" cy="412410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TextBox 2"/>
          <p:cNvSpPr txBox="1"/>
          <p:nvPr/>
        </p:nvSpPr>
        <p:spPr>
          <a:xfrm>
            <a:off x="2195736" y="980728"/>
            <a:ext cx="2455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Краеведческий музей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47664" y="836712"/>
            <a:ext cx="4536504" cy="64807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19050"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Краеведческий музей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https://xn--80adfhhrju5j.xn--p1ai/wp-content/uploads/2018/07/179895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80728"/>
            <a:ext cx="4032448" cy="26865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558" name="Picture 6" descr="http://millerovo161.ru/_nw/5/639387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628800"/>
            <a:ext cx="3744416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3562" name="AutoShape 10" descr="https://photo.foto-planeta.com/view/4/3/8/9/millerovo-43894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63" name="Picture 11" descr="D:\ШКОЛА Артем\millerovo-4389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763688" y="3645024"/>
            <a:ext cx="4062493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Скругленный прямоугольник 9"/>
          <p:cNvSpPr/>
          <p:nvPr/>
        </p:nvSpPr>
        <p:spPr>
          <a:xfrm>
            <a:off x="2987824" y="836712"/>
            <a:ext cx="4536504" cy="64807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19050"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Железная дорога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611560" y="1124744"/>
            <a:ext cx="4248472" cy="187220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19050"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576" y="1196752"/>
            <a:ext cx="4104456" cy="120032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dirty="0" smtClean="0"/>
              <a:t>Мой город для меня самый лучший. Здесь живут мои родные люди, здесь я живу и учусь, и хочу, чтобы в моём городе у всех было всё замечательно…</a:t>
            </a:r>
            <a:endParaRPr lang="ru-RU" dirty="0"/>
          </a:p>
        </p:txBody>
      </p:sp>
      <p:pic>
        <p:nvPicPr>
          <p:cNvPr id="5121" name="Picture 1" descr="D:\ШКОЛА Соня\ПОРТФОЛИО\фотки\Миллерово\20180505_1552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068960"/>
            <a:ext cx="4394373" cy="3295780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6B834D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123" name="Picture 3" descr="D:\Фотографии\С ТЕЛЕФОНА\Camera\20170904_1823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95877">
            <a:off x="5152937" y="1381025"/>
            <a:ext cx="2996626" cy="3995501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6B834D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118</TotalTime>
  <Words>105</Words>
  <Application>Microsoft Office PowerPoint</Application>
  <PresentationFormat>Экран (4:3)</PresentationFormat>
  <Paragraphs>18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Бумажная</vt:lpstr>
      <vt:lpstr>Моя малая родина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малая родина: город Миллерово</dc:title>
  <dc:creator>Device</dc:creator>
  <cp:lastModifiedBy>Device</cp:lastModifiedBy>
  <cp:revision>14</cp:revision>
  <dcterms:created xsi:type="dcterms:W3CDTF">2020-05-14T18:41:27Z</dcterms:created>
  <dcterms:modified xsi:type="dcterms:W3CDTF">2020-05-15T09:10:02Z</dcterms:modified>
</cp:coreProperties>
</file>