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95" r:id="rId4"/>
    <p:sldId id="274" r:id="rId5"/>
    <p:sldId id="284" r:id="rId6"/>
    <p:sldId id="283" r:id="rId7"/>
    <p:sldId id="289" r:id="rId8"/>
    <p:sldId id="290" r:id="rId9"/>
    <p:sldId id="281" r:id="rId10"/>
    <p:sldId id="282" r:id="rId11"/>
    <p:sldId id="291" r:id="rId12"/>
    <p:sldId id="292" r:id="rId13"/>
    <p:sldId id="286" r:id="rId14"/>
    <p:sldId id="285" r:id="rId15"/>
    <p:sldId id="293" r:id="rId16"/>
    <p:sldId id="294" r:id="rId17"/>
    <p:sldId id="275" r:id="rId18"/>
    <p:sldId id="287" r:id="rId19"/>
    <p:sldId id="276" r:id="rId20"/>
    <p:sldId id="277" r:id="rId21"/>
    <p:sldId id="278" r:id="rId22"/>
    <p:sldId id="28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53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3A430-7CCF-4FF3-ADC9-D3D036C04C52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E9A23-F6E5-47D6-ACE7-A98A0C0EC28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1C9DE-12A8-44E8-AE6B-97D619CD9372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8DC5A-3708-4805-AB94-CD6BDB48C92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2CF7A-33FE-46AB-BB8F-57C818A784AA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FF6E7-B248-4805-84BE-646D9FD9356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EFAA3-D2B4-422C-90D7-122D05DB74C0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42DA-B3FD-4265-8D23-BCA3DC0526C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97098-15E2-45FB-8E8E-C90C0114CDA7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6EBF8-E147-47C9-88EB-8DB135CB3B6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773F3-5C18-4F8F-B255-EA164F04985B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4A2A9-F3AB-433E-BF4A-3F62F3CC92B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97236-9801-4FB2-BAEC-81093270395B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F6094-7C13-461E-A13C-1143C76E89F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49D0-1122-4DF6-AC8A-050707E50451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7CC04-45C4-437D-8664-DF42BF60F0F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9663B-F7B5-4795-B6B0-59E1B045819F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2E5F3-95A0-4931-A6AC-DAA25E7C44B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8B9D2-4542-40AF-8697-0FC3416BAE07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71BCB-777A-4304-84B3-A6A9D867D94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6118E-FD78-4FD4-AE07-54A7902FA4B5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9F4DE-40E7-4CBF-B3DB-EAD83A15CA1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advClick="0" advTm="34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7168503-824B-408C-B884-CB7787D23195}" type="datetimeFigureOut">
              <a:rPr lang="ru-RU"/>
              <a:pPr>
                <a:defRPr/>
              </a:pPr>
              <a:t>09.05.2020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DBED7F18-96AF-41A4-B168-E5407E48288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ransition advClick="0" advTm="34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dmin.MICROSOF-BFDEEE\&#1052;&#1086;&#1080;%20&#1076;&#1086;&#1082;&#1091;&#1084;&#1077;&#1085;&#1090;&#1099;\&#1073;&#1077;&#1089;&#1089;&#1084;&#1077;&#1088;&#1090;&#1085;&#1099;&#1081;%20&#1087;&#1086;&#1083;&#1082;%20&#1087;&#1088;&#1072;&#1076;&#1077;&#1076;&#1091;&#1096;&#1077;&#1082;\&#1085;&#1072;&#1095;&#1072;&#1083;&#1086;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dmin.MICROSOF-BFDEEE\&#1052;&#1086;&#1080;%20&#1076;&#1086;&#1082;&#1091;&#1084;&#1077;&#1085;&#1090;&#1099;\&#1073;&#1077;&#1089;&#1089;&#1084;&#1077;&#1088;&#1090;&#1085;&#1099;&#1081;%20&#1087;&#1086;&#1083;&#1082;%20&#1087;&#1088;&#1072;&#1076;&#1077;&#1076;&#1091;&#1096;&#1077;&#1082;\&#1052;&#1091;&#1083;&#1100;&#1090;&#1080;&#1050;&#1077;&#1081;&#1089;%20-%20&#1054;%20&#1090;&#1086;&#1081;%20&#1074;&#1077;&#1089;&#1085;&#1077;...%20&#1080;%20&#1087;&#1088;&#1072;&#1076;&#1077;&#1076;%20&#1084;&#1086;&#1081;%20&#1076;&#1086;&#1084;&#1086;&#1081;%20&#1089;%20&#1074;&#1086;&#1081;&#1085;&#1099;%20&#1074;&#1077;&#1088;&#1085;&#1091;&#1083;&#1089;&#1103;_(Audio-VK4.ru)%20(1)-110.1-195.5.mp3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2555875" y="260350"/>
            <a:ext cx="2025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000" b="1"/>
              <a:t>МОУ СОШ № 5</a:t>
            </a: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571500" y="1341438"/>
            <a:ext cx="85725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5400" b="1" dirty="0" smtClean="0">
                <a:solidFill>
                  <a:srgbClr val="FF0000"/>
                </a:solidFill>
              </a:rPr>
              <a:t>Я Помню</a:t>
            </a:r>
            <a:r>
              <a:rPr lang="en-US" altLang="ru-RU" sz="5400" b="1" dirty="0" smtClean="0">
                <a:solidFill>
                  <a:srgbClr val="FF0000"/>
                </a:solidFill>
              </a:rPr>
              <a:t>!</a:t>
            </a:r>
            <a:r>
              <a:rPr lang="ru-RU" altLang="ru-RU" sz="5400" b="1" dirty="0" smtClean="0">
                <a:solidFill>
                  <a:srgbClr val="FF0000"/>
                </a:solidFill>
              </a:rPr>
              <a:t> </a:t>
            </a:r>
            <a:endParaRPr lang="ru-RU" altLang="ru-RU" sz="5400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ru-RU" altLang="ru-RU" sz="5400" b="1" dirty="0">
                <a:solidFill>
                  <a:srgbClr val="FF0000"/>
                </a:solidFill>
              </a:rPr>
              <a:t>Я </a:t>
            </a:r>
            <a:r>
              <a:rPr lang="ru-RU" altLang="ru-RU" sz="5400" b="1" dirty="0" smtClean="0">
                <a:solidFill>
                  <a:srgbClr val="FF0000"/>
                </a:solidFill>
              </a:rPr>
              <a:t>Горжусь</a:t>
            </a:r>
            <a:r>
              <a:rPr lang="en-US" altLang="ru-RU" sz="5400" b="1" dirty="0" smtClean="0">
                <a:solidFill>
                  <a:srgbClr val="FF0000"/>
                </a:solidFill>
              </a:rPr>
              <a:t>!</a:t>
            </a:r>
            <a:endParaRPr lang="ru-RU" altLang="ru-RU" sz="5400" b="1" dirty="0">
              <a:solidFill>
                <a:srgbClr val="FF0000"/>
              </a:solidFill>
            </a:endParaRPr>
          </a:p>
        </p:txBody>
      </p:sp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2195513" y="4581525"/>
            <a:ext cx="62325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2000" i="1"/>
              <a:t>выполнила Рабочая Екатерина</a:t>
            </a:r>
          </a:p>
          <a:p>
            <a:pPr algn="r" eaLnBrk="1" hangingPunct="1"/>
            <a:r>
              <a:rPr lang="ru-RU" altLang="ru-RU" sz="2000" i="1"/>
              <a:t>ученица </a:t>
            </a:r>
            <a:r>
              <a:rPr lang="en-US" altLang="ru-RU" sz="2000" i="1"/>
              <a:t>4</a:t>
            </a:r>
            <a:r>
              <a:rPr lang="ru-RU" altLang="ru-RU" sz="2000" i="1"/>
              <a:t>а класса </a:t>
            </a:r>
          </a:p>
          <a:p>
            <a:pPr algn="r" eaLnBrk="1" hangingPunct="1"/>
            <a:r>
              <a:rPr lang="ru-RU" altLang="ru-RU" sz="2000" i="1"/>
              <a:t>руководитель Ревина Н.П.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Новости - С Днем Победы. - 1DDP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785813"/>
            <a:ext cx="5246687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5500688" y="1341438"/>
            <a:ext cx="3643312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600" i="1"/>
              <a:t>Во имя всех тех кто жив,</a:t>
            </a:r>
          </a:p>
          <a:p>
            <a:pPr algn="ctr" eaLnBrk="1" hangingPunct="1"/>
            <a:r>
              <a:rPr lang="ru-RU" altLang="ru-RU" sz="3600" i="1"/>
              <a:t>И тех кого уже нет,</a:t>
            </a:r>
          </a:p>
          <a:p>
            <a:pPr algn="ctr" eaLnBrk="1" hangingPunct="1"/>
            <a:r>
              <a:rPr lang="ru-RU" altLang="ru-RU" sz="3600" i="1"/>
              <a:t>И тех кто будет потом.</a:t>
            </a:r>
          </a:p>
          <a:p>
            <a:pPr eaLnBrk="1" hangingPunct="1"/>
            <a:endParaRPr lang="ru-RU" altLang="ru-RU"/>
          </a:p>
        </p:txBody>
      </p:sp>
      <p:pic>
        <p:nvPicPr>
          <p:cNvPr id="5" name="начал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00392" y="5301208"/>
            <a:ext cx="592832" cy="592832"/>
          </a:xfrm>
          <a:prstGeom prst="rect">
            <a:avLst/>
          </a:prstGeom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dmin.MICROSOF-BFDEEE\Мои документы\бессмертный полк прадедушек\IMG_87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16632"/>
            <a:ext cx="4392488" cy="6264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МультиКейс - О той весне... и прадед мой домой с войны вернулся_(Audio-VK4.ru) (1)-110.1-195.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5301208"/>
            <a:ext cx="592832" cy="592832"/>
          </a:xfrm>
          <a:prstGeom prst="rect">
            <a:avLst/>
          </a:prstGeom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.MICROSOF-BFDEEE\Мои документы\бессмертный полк прадедушек\Потаков Иван Кузьми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284984"/>
            <a:ext cx="1667596" cy="2359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7" name="Picture 3" descr="C:\Documents and Settings\Admin.MICROSOF-BFDEEE\Мои документы\бессмертный полк прадедушек\Рабочий Гавриил Павлович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1667596" cy="2359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8" name="Picture 4" descr="C:\Documents and Settings\Admin.MICROSOF-BFDEEE\Мои документы\бессмертный полк прадедушек\Сопко Иван Иванович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04664"/>
            <a:ext cx="1667596" cy="2359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9" name="Picture 5" descr="C:\Documents and Settings\Admin.MICROSOF-BFDEEE\Мои документы\бессмертный полк прадедушек\Тихонов Николай Павлович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32656"/>
            <a:ext cx="1667596" cy="2359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0" name="Picture 6" descr="C:\Documents and Settings\Admin.MICROSOF-BFDEEE\Мои документы\бессмертный полк прадедушек\Тихонов Павел Алексеевич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04664"/>
            <a:ext cx="1667596" cy="2359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2" name="Picture 8" descr="M:\Фото дети\1 сентября 2019 Катюша\IMG_65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758695" y="3538449"/>
            <a:ext cx="3248980" cy="21659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5076825" y="836613"/>
            <a:ext cx="37068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4800"/>
              <a:t>Тихонов Павел</a:t>
            </a:r>
          </a:p>
          <a:p>
            <a:pPr algn="ctr" eaLnBrk="1" hangingPunct="1"/>
            <a:r>
              <a:rPr lang="ru-RU" altLang="ru-RU" sz="4800"/>
              <a:t>Алексеевич</a:t>
            </a:r>
          </a:p>
        </p:txBody>
      </p:sp>
      <p:sp>
        <p:nvSpPr>
          <p:cNvPr id="7171" name="Прямоугольник 4"/>
          <p:cNvSpPr>
            <a:spLocks noChangeArrowheads="1"/>
          </p:cNvSpPr>
          <p:nvPr/>
        </p:nvSpPr>
        <p:spPr bwMode="auto">
          <a:xfrm>
            <a:off x="5753100" y="3213100"/>
            <a:ext cx="2355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(1904 – 28.06.1942гг.)</a:t>
            </a:r>
            <a:r>
              <a:rPr lang="ru-RU" altLang="ru-RU"/>
              <a:t> </a:t>
            </a:r>
          </a:p>
        </p:txBody>
      </p:sp>
      <p:sp>
        <p:nvSpPr>
          <p:cNvPr id="7172" name="Прямоугольник 5"/>
          <p:cNvSpPr>
            <a:spLocks noChangeArrowheads="1"/>
          </p:cNvSpPr>
          <p:nvPr/>
        </p:nvSpPr>
        <p:spPr bwMode="auto">
          <a:xfrm>
            <a:off x="5040313" y="4005263"/>
            <a:ext cx="4103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200"/>
              <a:t>Участник  Великой Отечественной войны</a:t>
            </a:r>
          </a:p>
        </p:txBody>
      </p:sp>
      <p:pic>
        <p:nvPicPr>
          <p:cNvPr id="7" name="Picture 2" descr="C:\Documents and Settings\Admin.MICROSOF-BFDEEE\Мои документы\сканирование\img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4341231" cy="54726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2"/>
          <p:cNvSpPr>
            <a:spLocks noChangeArrowheads="1"/>
          </p:cNvSpPr>
          <p:nvPr/>
        </p:nvSpPr>
        <p:spPr bwMode="auto">
          <a:xfrm>
            <a:off x="1763713" y="549275"/>
            <a:ext cx="4913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Карточка бойца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286000" y="1444625"/>
            <a:ext cx="4572000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/>
              <a:t>Тихонов Павел Алексеевич</a:t>
            </a:r>
          </a:p>
          <a:p>
            <a:pPr eaLnBrk="1" hangingPunct="1"/>
            <a:r>
              <a:rPr lang="ru-RU" altLang="ru-RU" b="1"/>
              <a:t>Документ, уточняющий потери</a:t>
            </a:r>
          </a:p>
          <a:p>
            <a:pPr eaLnBrk="1" hangingPunct="1"/>
            <a:r>
              <a:rPr lang="ru-RU" altLang="ru-RU" b="1"/>
              <a:t>Дата рождения:</a:t>
            </a:r>
            <a:r>
              <a:rPr lang="ru-RU" altLang="ru-RU"/>
              <a:t> __.__.1904</a:t>
            </a:r>
          </a:p>
          <a:p>
            <a:pPr eaLnBrk="1" hangingPunct="1"/>
            <a:r>
              <a:rPr lang="ru-RU" altLang="ru-RU" b="1"/>
              <a:t>Место рождения:</a:t>
            </a:r>
            <a:r>
              <a:rPr lang="ru-RU" altLang="ru-RU"/>
              <a:t> Ростовская обл., Криворожский р-н, Фоминский с/с</a:t>
            </a:r>
          </a:p>
          <a:p>
            <a:pPr eaLnBrk="1" hangingPunct="1"/>
            <a:r>
              <a:rPr lang="ru-RU" altLang="ru-RU" b="1"/>
              <a:t>Дата и место призыва:</a:t>
            </a:r>
            <a:r>
              <a:rPr lang="ru-RU" altLang="ru-RU"/>
              <a:t> Мальчевский РВК, Ростовская обл., Мальчевский р-н</a:t>
            </a:r>
          </a:p>
          <a:p>
            <a:pPr eaLnBrk="1" hangingPunct="1"/>
            <a:r>
              <a:rPr lang="ru-RU" altLang="ru-RU" b="1"/>
              <a:t>Воинское звание:</a:t>
            </a:r>
            <a:r>
              <a:rPr lang="ru-RU" altLang="ru-RU"/>
              <a:t> красноармеец</a:t>
            </a:r>
          </a:p>
          <a:p>
            <a:pPr eaLnBrk="1" hangingPunct="1"/>
            <a:r>
              <a:rPr lang="ru-RU" altLang="ru-RU" b="1"/>
              <a:t>Дата выбытия:</a:t>
            </a:r>
            <a:r>
              <a:rPr lang="ru-RU" altLang="ru-RU"/>
              <a:t> 28.06.1942</a:t>
            </a:r>
          </a:p>
          <a:p>
            <a:pPr eaLnBrk="1" hangingPunct="1"/>
            <a:r>
              <a:rPr lang="ru-RU" altLang="ru-RU" b="1"/>
              <a:t>Причина выбытия:</a:t>
            </a:r>
            <a:r>
              <a:rPr lang="ru-RU" altLang="ru-RU"/>
              <a:t> погиб</a:t>
            </a:r>
          </a:p>
          <a:p>
            <a:pPr eaLnBrk="1" hangingPunct="1"/>
            <a:r>
              <a:rPr lang="ru-RU" altLang="ru-RU" b="1"/>
              <a:t>Первичное место захоронения:</a:t>
            </a:r>
            <a:r>
              <a:rPr lang="ru-RU" altLang="ru-RU"/>
              <a:t> Курская обл., Черемисиновский р-н, Петровский с/с, д. Петровка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 noChangeArrowheads="1"/>
          </p:cNvPicPr>
          <p:nvPr/>
        </p:nvPicPr>
        <p:blipFill>
          <a:blip r:embed="rId2" cstate="print"/>
          <a:srcRect t="6059" b="4544"/>
          <a:stretch>
            <a:fillRect/>
          </a:stretch>
        </p:blipFill>
        <p:spPr bwMode="auto">
          <a:xfrm>
            <a:off x="395288" y="1125538"/>
            <a:ext cx="8137525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2195513" y="260350"/>
            <a:ext cx="39195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Боевой путь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.MICROSOF-BFDEEE\Мои документы\бессмертный полк прадедушек\000000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620713"/>
            <a:ext cx="6430962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.MICROSOF-BFDEEE\Мои документы\бессмертный полк прадедушек\img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4274364" cy="5832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5076825" y="836613"/>
            <a:ext cx="37068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4800"/>
              <a:t>Тихонов Николай Павлович</a:t>
            </a:r>
          </a:p>
        </p:txBody>
      </p:sp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5753100" y="3213100"/>
            <a:ext cx="2355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(1925 – 27.09.1943гг.)</a:t>
            </a:r>
            <a:r>
              <a:rPr lang="ru-RU" altLang="ru-RU"/>
              <a:t> </a:t>
            </a:r>
          </a:p>
        </p:txBody>
      </p:sp>
      <p:sp>
        <p:nvSpPr>
          <p:cNvPr id="11269" name="Прямоугольник 5"/>
          <p:cNvSpPr>
            <a:spLocks noChangeArrowheads="1"/>
          </p:cNvSpPr>
          <p:nvPr/>
        </p:nvSpPr>
        <p:spPr bwMode="auto">
          <a:xfrm>
            <a:off x="5040313" y="4005263"/>
            <a:ext cx="4103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200"/>
              <a:t>Участник  Великой Отечественной войны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2195513" y="1700213"/>
            <a:ext cx="4572000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/>
              <a:t>Тихонов Николай Павлович</a:t>
            </a:r>
          </a:p>
          <a:p>
            <a:pPr eaLnBrk="1" hangingPunct="1"/>
            <a:r>
              <a:rPr lang="ru-RU" altLang="ru-RU" b="1"/>
              <a:t>Донесение о безвозвратных потерях</a:t>
            </a:r>
          </a:p>
          <a:p>
            <a:pPr eaLnBrk="1" hangingPunct="1"/>
            <a:r>
              <a:rPr lang="ru-RU" altLang="ru-RU" b="1"/>
              <a:t>Дата рождения:</a:t>
            </a:r>
            <a:r>
              <a:rPr lang="ru-RU" altLang="ru-RU"/>
              <a:t> __.__.1925</a:t>
            </a:r>
          </a:p>
          <a:p>
            <a:pPr eaLnBrk="1" hangingPunct="1"/>
            <a:r>
              <a:rPr lang="ru-RU" altLang="ru-RU" b="1"/>
              <a:t>Место рождения:</a:t>
            </a:r>
            <a:r>
              <a:rPr lang="ru-RU" altLang="ru-RU"/>
              <a:t> Ростовская обл., Мальчевский р-н, х. Ново-Еленовка</a:t>
            </a:r>
          </a:p>
          <a:p>
            <a:pPr eaLnBrk="1" hangingPunct="1"/>
            <a:r>
              <a:rPr lang="ru-RU" altLang="ru-RU" b="1"/>
              <a:t>Воинское звание:</a:t>
            </a:r>
            <a:r>
              <a:rPr lang="ru-RU" altLang="ru-RU"/>
              <a:t> красноармеец</a:t>
            </a:r>
          </a:p>
          <a:p>
            <a:pPr eaLnBrk="1" hangingPunct="1"/>
            <a:r>
              <a:rPr lang="ru-RU" altLang="ru-RU" b="1"/>
              <a:t>Последнее место службы:</a:t>
            </a:r>
            <a:r>
              <a:rPr lang="ru-RU" altLang="ru-RU"/>
              <a:t> 244 сд</a:t>
            </a:r>
          </a:p>
          <a:p>
            <a:pPr eaLnBrk="1" hangingPunct="1"/>
            <a:r>
              <a:rPr lang="ru-RU" altLang="ru-RU" b="1"/>
              <a:t>Дата выбытия:</a:t>
            </a:r>
            <a:r>
              <a:rPr lang="ru-RU" altLang="ru-RU"/>
              <a:t> 27.09.1943</a:t>
            </a:r>
          </a:p>
          <a:p>
            <a:pPr eaLnBrk="1" hangingPunct="1"/>
            <a:r>
              <a:rPr lang="ru-RU" altLang="ru-RU" b="1"/>
              <a:t>Причина выбытия:</a:t>
            </a:r>
            <a:r>
              <a:rPr lang="ru-RU" altLang="ru-RU"/>
              <a:t> убит</a:t>
            </a:r>
          </a:p>
          <a:p>
            <a:pPr eaLnBrk="1" hangingPunct="1"/>
            <a:r>
              <a:rPr lang="ru-RU" altLang="ru-RU" b="1"/>
              <a:t>Первичное место захоронения:</a:t>
            </a:r>
            <a:r>
              <a:rPr lang="ru-RU" altLang="ru-RU"/>
              <a:t> Украинская ССР, Запорожская обл., Красноармейский р-н, с/з Вербовый</a:t>
            </a:r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1763713" y="549275"/>
            <a:ext cx="4913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Карточка бойца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195513" y="260350"/>
            <a:ext cx="39195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Боевой путь</a:t>
            </a:r>
          </a:p>
        </p:txBody>
      </p:sp>
      <p:pic>
        <p:nvPicPr>
          <p:cNvPr id="13315" name="Рисунок 2"/>
          <p:cNvPicPr>
            <a:picLocks noChangeAspect="1" noChangeArrowheads="1"/>
          </p:cNvPicPr>
          <p:nvPr/>
        </p:nvPicPr>
        <p:blipFill>
          <a:blip r:embed="rId2" cstate="print"/>
          <a:srcRect t="6059" b="4544"/>
          <a:stretch>
            <a:fillRect/>
          </a:stretch>
        </p:blipFill>
        <p:spPr bwMode="auto">
          <a:xfrm>
            <a:off x="539750" y="1052513"/>
            <a:ext cx="777716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Documents and Settings\Admin.MICROSOF-BFDEEE\Мои документы\бессмертный полк прадедушек\00000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75"/>
            <a:ext cx="7489825" cy="574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5076825" y="836613"/>
            <a:ext cx="37068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4800"/>
              <a:t>Сопко </a:t>
            </a:r>
          </a:p>
          <a:p>
            <a:pPr algn="ctr" eaLnBrk="1" hangingPunct="1"/>
            <a:r>
              <a:rPr lang="ru-RU" altLang="ru-RU" sz="4800"/>
              <a:t>Иван Иванович</a:t>
            </a:r>
          </a:p>
        </p:txBody>
      </p:sp>
      <p:sp>
        <p:nvSpPr>
          <p:cNvPr id="15363" name="Прямоугольник 4"/>
          <p:cNvSpPr>
            <a:spLocks noChangeArrowheads="1"/>
          </p:cNvSpPr>
          <p:nvPr/>
        </p:nvSpPr>
        <p:spPr bwMode="auto">
          <a:xfrm>
            <a:off x="5757863" y="3213100"/>
            <a:ext cx="2346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(1911 – 19.08.1943гг.)</a:t>
            </a:r>
            <a:r>
              <a:rPr lang="ru-RU" altLang="ru-RU"/>
              <a:t> </a:t>
            </a:r>
          </a:p>
        </p:txBody>
      </p:sp>
      <p:sp>
        <p:nvSpPr>
          <p:cNvPr id="15364" name="Прямоугольник 5"/>
          <p:cNvSpPr>
            <a:spLocks noChangeArrowheads="1"/>
          </p:cNvSpPr>
          <p:nvPr/>
        </p:nvSpPr>
        <p:spPr bwMode="auto">
          <a:xfrm>
            <a:off x="5040313" y="4005263"/>
            <a:ext cx="4103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200"/>
              <a:t>Участник  Великой Отечественной войны</a:t>
            </a:r>
          </a:p>
        </p:txBody>
      </p:sp>
      <p:pic>
        <p:nvPicPr>
          <p:cNvPr id="4098" name="Picture 2" descr="C:\Documents and Settings\Admin.MICROSOF-BFDEEE\Мои документы\фото\Фото прадеда Собк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4150423" cy="56166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1436688" y="692150"/>
            <a:ext cx="49133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Карточка бойца</a:t>
            </a:r>
          </a:p>
        </p:txBody>
      </p:sp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1258888" y="1628775"/>
            <a:ext cx="574357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/>
              <a:t>Сопко Иван Иванович</a:t>
            </a:r>
          </a:p>
          <a:p>
            <a:pPr eaLnBrk="1" hangingPunct="1"/>
            <a:r>
              <a:rPr lang="ru-RU" altLang="ru-RU" b="1"/>
              <a:t>Донесение о безвозвратных потерях</a:t>
            </a:r>
          </a:p>
          <a:p>
            <a:pPr eaLnBrk="1" hangingPunct="1"/>
            <a:r>
              <a:rPr lang="ru-RU" altLang="ru-RU" b="1"/>
              <a:t>Дата рождения:</a:t>
            </a:r>
            <a:r>
              <a:rPr lang="ru-RU" altLang="ru-RU"/>
              <a:t> __.__.1911</a:t>
            </a:r>
          </a:p>
          <a:p>
            <a:pPr eaLnBrk="1" hangingPunct="1"/>
            <a:r>
              <a:rPr lang="ru-RU" altLang="ru-RU" b="1"/>
              <a:t>Место рождения:</a:t>
            </a:r>
            <a:r>
              <a:rPr lang="ru-RU" altLang="ru-RU"/>
              <a:t> Ростовская обл., Алексеево-Лозовский р-н, Алексеево-Лозовский с/с</a:t>
            </a:r>
          </a:p>
          <a:p>
            <a:pPr eaLnBrk="1" hangingPunct="1"/>
            <a:r>
              <a:rPr lang="ru-RU" altLang="ru-RU" b="1"/>
              <a:t>Дата и место призыва:</a:t>
            </a:r>
            <a:r>
              <a:rPr lang="ru-RU" altLang="ru-RU"/>
              <a:t> 01.01.1943, Алексеево-Лозовский РВК, Ростовская обл., Алексеево-Лозовский р-н</a:t>
            </a:r>
          </a:p>
          <a:p>
            <a:pPr eaLnBrk="1" hangingPunct="1"/>
            <a:r>
              <a:rPr lang="ru-RU" altLang="ru-RU" b="1"/>
              <a:t>Воинское звание:</a:t>
            </a:r>
            <a:r>
              <a:rPr lang="ru-RU" altLang="ru-RU"/>
              <a:t> рядовой</a:t>
            </a:r>
          </a:p>
          <a:p>
            <a:pPr eaLnBrk="1" hangingPunct="1"/>
            <a:r>
              <a:rPr lang="ru-RU" altLang="ru-RU" b="1"/>
              <a:t>Последнее место службы:</a:t>
            </a:r>
            <a:r>
              <a:rPr lang="ru-RU" altLang="ru-RU"/>
              <a:t> 439 сп</a:t>
            </a:r>
          </a:p>
          <a:p>
            <a:pPr eaLnBrk="1" hangingPunct="1"/>
            <a:r>
              <a:rPr lang="ru-RU" altLang="ru-RU" b="1"/>
              <a:t>Дата выбытия:</a:t>
            </a:r>
            <a:r>
              <a:rPr lang="ru-RU" altLang="ru-RU"/>
              <a:t> 19.08.1943</a:t>
            </a:r>
          </a:p>
          <a:p>
            <a:pPr eaLnBrk="1" hangingPunct="1"/>
            <a:r>
              <a:rPr lang="ru-RU" altLang="ru-RU" b="1"/>
              <a:t>Причина выбытия:</a:t>
            </a:r>
            <a:r>
              <a:rPr lang="ru-RU" altLang="ru-RU"/>
              <a:t> пропал без вести</a:t>
            </a:r>
          </a:p>
          <a:p>
            <a:pPr eaLnBrk="1" hangingPunct="1"/>
            <a:r>
              <a:rPr lang="ru-RU" altLang="ru-RU" b="1"/>
              <a:t>Место выбытия:</a:t>
            </a:r>
            <a:r>
              <a:rPr lang="ru-RU" altLang="ru-RU"/>
              <a:t> Украинская ССР, Харьковская обл., Змиевский р-н, д. Боровое, около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2195513" y="260350"/>
            <a:ext cx="39195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Боевой путь</a:t>
            </a:r>
          </a:p>
        </p:txBody>
      </p:sp>
      <p:pic>
        <p:nvPicPr>
          <p:cNvPr id="17411" name="Рисунок 2"/>
          <p:cNvPicPr>
            <a:picLocks noChangeAspect="1" noChangeArrowheads="1"/>
          </p:cNvPicPr>
          <p:nvPr/>
        </p:nvPicPr>
        <p:blipFill>
          <a:blip r:embed="rId2" cstate="print"/>
          <a:srcRect t="6059" b="4544"/>
          <a:stretch>
            <a:fillRect/>
          </a:stretch>
        </p:blipFill>
        <p:spPr bwMode="auto">
          <a:xfrm>
            <a:off x="323850" y="1052513"/>
            <a:ext cx="7777163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.MICROSOF-BFDEEE\Мои документы\бессмертный полк прадедушек\00000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76250"/>
            <a:ext cx="7640637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Admin\Рабочий стол\img586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4608512" cy="61447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59" name="WordArt 2"/>
          <p:cNvSpPr>
            <a:spLocks noChangeArrowheads="1" noChangeShapeType="1" noTextEdit="1"/>
          </p:cNvSpPr>
          <p:nvPr/>
        </p:nvSpPr>
        <p:spPr bwMode="auto">
          <a:xfrm>
            <a:off x="5435600" y="836613"/>
            <a:ext cx="3122613" cy="2011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195"/>
                </a:srgbClr>
              </a:solidFill>
              <a:latin typeface="Times New Roman"/>
              <a:cs typeface="Times New Roman"/>
            </a:endParaRP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5364163" y="3860800"/>
            <a:ext cx="3635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200"/>
              <a:t>Ветеран Великой Отечественной войны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5148263" y="765175"/>
            <a:ext cx="3635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4800"/>
              <a:t>Рабочий </a:t>
            </a:r>
          </a:p>
          <a:p>
            <a:pPr algn="ctr" eaLnBrk="1" hangingPunct="1"/>
            <a:r>
              <a:rPr lang="ru-RU" altLang="ru-RU" sz="4800"/>
              <a:t>Гавриил Павлович</a:t>
            </a:r>
          </a:p>
        </p:txBody>
      </p:sp>
      <p:sp>
        <p:nvSpPr>
          <p:cNvPr id="19462" name="Прямоугольник 7"/>
          <p:cNvSpPr>
            <a:spLocks noChangeArrowheads="1"/>
          </p:cNvSpPr>
          <p:nvPr/>
        </p:nvSpPr>
        <p:spPr bwMode="auto">
          <a:xfrm>
            <a:off x="5651500" y="3068638"/>
            <a:ext cx="298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(05.04.1926 – 22.12.1992 гг.)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1365250" y="836613"/>
            <a:ext cx="49133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4800" i="1"/>
              <a:t>Карточка бойца</a:t>
            </a:r>
          </a:p>
        </p:txBody>
      </p:sp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1187450" y="1916113"/>
            <a:ext cx="58864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/>
              <a:t>Рабочий (Рабочин) Гавриил Павлович</a:t>
            </a:r>
          </a:p>
          <a:p>
            <a:pPr eaLnBrk="1" hangingPunct="1"/>
            <a:r>
              <a:rPr lang="ru-RU" altLang="ru-RU" b="1"/>
              <a:t>Картотека моряков</a:t>
            </a:r>
          </a:p>
          <a:p>
            <a:pPr eaLnBrk="1" hangingPunct="1"/>
            <a:r>
              <a:rPr lang="ru-RU" altLang="ru-RU" b="1"/>
              <a:t>Дата рождения:</a:t>
            </a:r>
            <a:r>
              <a:rPr lang="ru-RU" altLang="ru-RU"/>
              <a:t> 05.04.1926</a:t>
            </a:r>
          </a:p>
          <a:p>
            <a:pPr eaLnBrk="1" hangingPunct="1"/>
            <a:r>
              <a:rPr lang="ru-RU" altLang="ru-RU" b="1"/>
              <a:t>Место рождения:</a:t>
            </a:r>
            <a:r>
              <a:rPr lang="ru-RU" altLang="ru-RU"/>
              <a:t> Ростовская обл., Мальчевский р-н, Кудиновский с/с</a:t>
            </a:r>
          </a:p>
          <a:p>
            <a:pPr eaLnBrk="1" hangingPunct="1"/>
            <a:r>
              <a:rPr lang="ru-RU" altLang="ru-RU" b="1"/>
              <a:t>Наименование военкомата:</a:t>
            </a:r>
            <a:r>
              <a:rPr lang="ru-RU" altLang="ru-RU"/>
              <a:t> Мальчевский РВК, Ростовская обл., Мальчевский р-н</a:t>
            </a:r>
          </a:p>
          <a:p>
            <a:pPr eaLnBrk="1" hangingPunct="1"/>
            <a:r>
              <a:rPr lang="ru-RU" altLang="ru-RU" b="1"/>
              <a:t>Дата поступления на службу:</a:t>
            </a:r>
            <a:r>
              <a:rPr lang="ru-RU" altLang="ru-RU"/>
              <a:t> 10.05.1943</a:t>
            </a:r>
          </a:p>
          <a:p>
            <a:pPr eaLnBrk="1" hangingPunct="1"/>
            <a:r>
              <a:rPr lang="ru-RU" altLang="ru-RU" b="1"/>
              <a:t>Воинское звание:</a:t>
            </a:r>
            <a:r>
              <a:rPr lang="ru-RU" altLang="ru-RU"/>
              <a:t> краснофлотец</a:t>
            </a:r>
          </a:p>
          <a:p>
            <a:pPr eaLnBrk="1" hangingPunct="1"/>
            <a:r>
              <a:rPr lang="ru-RU" altLang="ru-RU" b="1"/>
              <a:t>Наименование воинской части:</a:t>
            </a:r>
            <a:r>
              <a:rPr lang="ru-RU" altLang="ru-RU"/>
              <a:t> 91 АСО,145 АСО ЧФ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 descr="C:\Documents and Settings\Admin\Рабочий стол\img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1075"/>
            <a:ext cx="7272338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6250" y="857250"/>
            <a:ext cx="3929063" cy="677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endParaRPr lang="ru-RU" sz="2000" i="1" dirty="0">
              <a:solidFill>
                <a:schemeClr val="bg1">
                  <a:lumMod val="10000"/>
                </a:schemeClr>
              </a:solidFill>
            </a:endParaRP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" name="Рисунок 3" descr="C:\Documents and Settings\Admin\Рабочий стол\img58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4464496" cy="6192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5003800" y="692150"/>
            <a:ext cx="3635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4800"/>
              <a:t>Потаков Иван Кузьмич</a:t>
            </a:r>
          </a:p>
        </p:txBody>
      </p:sp>
      <p:sp>
        <p:nvSpPr>
          <p:cNvPr id="22533" name="Прямоугольник 7"/>
          <p:cNvSpPr>
            <a:spLocks noChangeArrowheads="1"/>
          </p:cNvSpPr>
          <p:nvPr/>
        </p:nvSpPr>
        <p:spPr bwMode="auto">
          <a:xfrm>
            <a:off x="5292725" y="4221163"/>
            <a:ext cx="3635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200"/>
              <a:t>Труженик тыла</a:t>
            </a:r>
          </a:p>
        </p:txBody>
      </p:sp>
      <p:sp>
        <p:nvSpPr>
          <p:cNvPr id="22534" name="Прямоугольник 8"/>
          <p:cNvSpPr>
            <a:spLocks noChangeArrowheads="1"/>
          </p:cNvSpPr>
          <p:nvPr/>
        </p:nvSpPr>
        <p:spPr bwMode="auto">
          <a:xfrm>
            <a:off x="5076825" y="2997200"/>
            <a:ext cx="37798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200">
                <a:latin typeface="Times New Roman" pitchFamily="18" charset="0"/>
                <a:cs typeface="Times New Roman" pitchFamily="18" charset="0"/>
              </a:rPr>
              <a:t>(21.09.1925 – 27.12.1997 гг.)</a:t>
            </a:r>
            <a:r>
              <a:rPr lang="ru-RU" altLang="ru-RU" sz="2200"/>
              <a:t> </a:t>
            </a:r>
          </a:p>
        </p:txBody>
      </p:sp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 descr="C:\Documents and Settings\Admin\Рабочий стол\img5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052513"/>
            <a:ext cx="734536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dmin.MICROSOF-BFDEEE\Рабочий стол\бессмертный полк\IMG_8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6250"/>
            <a:ext cx="8208963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6"/>
          <p:cNvSpPr txBox="1">
            <a:spLocks noChangeArrowheads="1"/>
          </p:cNvSpPr>
          <p:nvPr/>
        </p:nvSpPr>
        <p:spPr bwMode="auto">
          <a:xfrm>
            <a:off x="107950" y="115888"/>
            <a:ext cx="86407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3600" b="1"/>
              <a:t>Мои прадедушки и прапрадедушки.</a:t>
            </a:r>
          </a:p>
          <a:p>
            <a:pPr algn="ctr" eaLnBrk="1" hangingPunct="1"/>
            <a:r>
              <a:rPr lang="ru-RU" altLang="ru-RU" sz="3600" b="1"/>
              <a:t> Горжусь и помню.</a:t>
            </a:r>
          </a:p>
        </p:txBody>
      </p:sp>
      <p:pic>
        <p:nvPicPr>
          <p:cNvPr id="25603" name="Picture 2" descr="C:\Documents and Settings\Admin.MICROSOF-BFDEEE\Рабочий стол\IMG_8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268413"/>
            <a:ext cx="4105275" cy="531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0" y="260350"/>
            <a:ext cx="8572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5400" b="1"/>
              <a:t>Спасибо  за внимание.</a:t>
            </a:r>
          </a:p>
        </p:txBody>
      </p:sp>
      <p:pic>
        <p:nvPicPr>
          <p:cNvPr id="26627" name="Picture 4" descr="http://img-fotki.yandex.ru/get/5302/166857984.45/0_e563f_49a31e95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412875"/>
            <a:ext cx="720090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4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790</TotalTime>
  <Words>169</Words>
  <Application>Microsoft Office PowerPoint</Application>
  <PresentationFormat>Экран (4:3)</PresentationFormat>
  <Paragraphs>73</Paragraphs>
  <Slides>24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Федотова Виктория Александровна</dc:creator>
  <cp:lastModifiedBy>Admin</cp:lastModifiedBy>
  <cp:revision>84</cp:revision>
  <dcterms:created xsi:type="dcterms:W3CDTF">2010-12-12T21:44:05Z</dcterms:created>
  <dcterms:modified xsi:type="dcterms:W3CDTF">2020-05-09T12:54:10Z</dcterms:modified>
</cp:coreProperties>
</file>