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76" r:id="rId10"/>
    <p:sldId id="267" r:id="rId11"/>
    <p:sldId id="268" r:id="rId12"/>
    <p:sldId id="269" r:id="rId13"/>
    <p:sldId id="270" r:id="rId14"/>
    <p:sldId id="271" r:id="rId15"/>
    <p:sldId id="273" r:id="rId16"/>
    <p:sldId id="272" r:id="rId17"/>
    <p:sldId id="27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92" autoAdjust="0"/>
    <p:restoredTop sz="94660"/>
  </p:normalViewPr>
  <p:slideViewPr>
    <p:cSldViewPr snapToGrid="0">
      <p:cViewPr varScale="1">
        <p:scale>
          <a:sx n="73" d="100"/>
          <a:sy n="73" d="100"/>
        </p:scale>
        <p:origin x="-35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Урок русского языка в </a:t>
            </a:r>
            <a:br>
              <a:rPr lang="ru-RU" dirty="0" smtClean="0"/>
            </a:br>
            <a:r>
              <a:rPr lang="ru-RU" dirty="0" smtClean="0"/>
              <a:t>9 классе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38257" y="4777379"/>
            <a:ext cx="4766355" cy="1126283"/>
          </a:xfrm>
        </p:spPr>
        <p:txBody>
          <a:bodyPr/>
          <a:lstStyle/>
          <a:p>
            <a:r>
              <a:rPr lang="ru-RU" dirty="0" smtClean="0"/>
              <a:t>Подготовила: учитель русского языка и литературы МОУ СОШ №5 </a:t>
            </a:r>
          </a:p>
          <a:p>
            <a:r>
              <a:rPr lang="ru-RU" dirty="0" smtClean="0"/>
              <a:t>Грибова Светлана Юрьевна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6542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1691" y="0"/>
            <a:ext cx="101286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981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768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9200" y="152400"/>
            <a:ext cx="97536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780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631371"/>
            <a:ext cx="10209211" cy="4735286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4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Театр это 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фантастический </a:t>
            </a:r>
            <a:r>
              <a:rPr lang="ru-RU" sz="4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мир где 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много удивительного. Театр </a:t>
            </a:r>
            <a:r>
              <a:rPr lang="ru-RU" sz="4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зеркало 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котором отражаются события и человек. Театральное искусство возникло очень давно и развивалось вместе с жизнью самого человека.</a:t>
            </a:r>
            <a:r>
              <a:rPr lang="ru-RU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xmlns="" val="171998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9943" y="624109"/>
            <a:ext cx="9784669" cy="4045861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Театр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это фантастический мир, где много удивительного. Театр – это зеркало, в котором отражаются события и человек. Театральное искусство возникло очень давно и развивалось вместе с жизнью самого человека.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6293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17242" y="0"/>
            <a:ext cx="582283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5845629" y="990600"/>
            <a:ext cx="2361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Ничего не понятно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24177" y="3244334"/>
            <a:ext cx="2427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Остались вопросы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24177" y="5313402"/>
            <a:ext cx="2470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Все понял на уроке</a:t>
            </a:r>
            <a:endParaRPr lang="ru-RU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546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3114" y="624109"/>
            <a:ext cx="9991498" cy="5221519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/>
              <a:t>Домашнее </a:t>
            </a:r>
            <a:r>
              <a:rPr lang="ru-RU" b="1" dirty="0" smtClean="0"/>
              <a:t>задание</a:t>
            </a:r>
            <a:br>
              <a:rPr lang="ru-RU" b="1" dirty="0" smtClean="0"/>
            </a:br>
            <a:r>
              <a:rPr lang="ru-RU" b="1" dirty="0" smtClean="0">
                <a:solidFill>
                  <a:schemeClr val="tx1"/>
                </a:solidFill>
              </a:rPr>
              <a:t>Всем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§ 14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>
                <a:solidFill>
                  <a:srgbClr val="70AD4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Напишите мини-сочинение </a:t>
            </a:r>
            <a:r>
              <a:rPr lang="ru-RU" b="1" dirty="0" smtClean="0">
                <a:solidFill>
                  <a:srgbClr val="70AD4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70AD4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70AD4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solidFill>
                  <a:srgbClr val="70AD4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Роль СПП в нашей речи</a:t>
            </a:r>
            <a:r>
              <a:rPr lang="ru-RU" b="1" dirty="0" smtClean="0">
                <a:solidFill>
                  <a:srgbClr val="70AD4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Составьте 5 предложений по теме «Зима», используя СПП с придаточными определительными. 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Упр. 119 (дописать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5664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8058" y="1817914"/>
            <a:ext cx="10176554" cy="3592286"/>
          </a:xfrm>
        </p:spPr>
        <p:txBody>
          <a:bodyPr>
            <a:noAutofit/>
          </a:bodyPr>
          <a:lstStyle/>
          <a:p>
            <a:pPr algn="ctr"/>
            <a:r>
              <a:rPr lang="ru-RU" sz="8800" b="1" dirty="0" smtClean="0">
                <a:solidFill>
                  <a:schemeClr val="accent1"/>
                </a:solidFill>
              </a:rPr>
              <a:t>Спасибо за внимание!</a:t>
            </a:r>
            <a:endParaRPr lang="ru-RU" sz="8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356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79374" y="0"/>
            <a:ext cx="76332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6029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787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3116" y="983338"/>
            <a:ext cx="10678884" cy="4100289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tx1"/>
                </a:solidFill>
              </a:rPr>
              <a:t>Модель ответа</a:t>
            </a:r>
            <a:r>
              <a:rPr lang="ru-RU" sz="4800" b="1" dirty="0" smtClean="0">
                <a:solidFill>
                  <a:schemeClr val="tx1"/>
                </a:solidFill>
              </a:rPr>
              <a:t>:</a:t>
            </a:r>
            <a:br>
              <a:rPr lang="ru-RU" sz="4800" b="1" dirty="0" smtClean="0">
                <a:solidFill>
                  <a:schemeClr val="tx1"/>
                </a:solidFill>
              </a:rPr>
            </a:br>
            <a:r>
              <a:rPr lang="ru-RU" sz="4800" b="1" dirty="0" smtClean="0">
                <a:solidFill>
                  <a:schemeClr val="tx1"/>
                </a:solidFill>
              </a:rPr>
              <a:t/>
            </a:r>
            <a:br>
              <a:rPr lang="ru-RU" sz="4800" b="1" dirty="0" smtClean="0">
                <a:solidFill>
                  <a:schemeClr val="tx1"/>
                </a:solidFill>
              </a:rPr>
            </a:br>
            <a:r>
              <a:rPr lang="ru-RU" sz="4800" b="1" i="1" dirty="0" smtClean="0">
                <a:solidFill>
                  <a:schemeClr val="tx1"/>
                </a:solidFill>
              </a:rPr>
              <a:t>Я считаю, что данный текст относится к ………… стилю, потому что в нем ………… .</a:t>
            </a:r>
            <a:endParaRPr lang="ru-RU" sz="48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679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9314" y="624109"/>
            <a:ext cx="9915297" cy="506911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Укажите</a:t>
            </a:r>
            <a:r>
              <a:rPr lang="ru-RU" b="1" i="1" dirty="0" smtClean="0"/>
              <a:t> те средства языка, которые есть в данном тексте.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>
                <a:solidFill>
                  <a:srgbClr val="FF0000"/>
                </a:solidFill>
              </a:rPr>
              <a:t>Эпитет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Олицетворение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Гипербола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Фразеологизм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Сравнение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031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143" y="313509"/>
            <a:ext cx="11419114" cy="5995851"/>
          </a:xfrm>
        </p:spPr>
        <p:txBody>
          <a:bodyPr>
            <a:normAutofit/>
          </a:bodyPr>
          <a:lstStyle/>
          <a:p>
            <a:r>
              <a:rPr lang="ru-RU" sz="4900" b="1" dirty="0" smtClean="0"/>
              <a:t>			Модель ответа: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800" b="1" i="1" dirty="0" smtClean="0"/>
              <a:t>Эпитет – это …….. . Например, в предложении № …. </a:t>
            </a:r>
            <a:r>
              <a:rPr lang="ru-RU" sz="4800" b="1" i="1" dirty="0"/>
              <a:t>е</a:t>
            </a:r>
            <a:r>
              <a:rPr lang="ru-RU" sz="4800" b="1" i="1" dirty="0" smtClean="0"/>
              <a:t>сть эпитет «…………». </a:t>
            </a:r>
            <a:br>
              <a:rPr lang="ru-RU" sz="4800" b="1" i="1" dirty="0" smtClean="0"/>
            </a:br>
            <a:r>
              <a:rPr lang="ru-RU" sz="4800" b="1" i="1" dirty="0" smtClean="0"/>
              <a:t>Он помогает нам, читателям, понять …………. .</a:t>
            </a:r>
            <a:endParaRPr lang="ru-RU" sz="4800" b="1" i="1" dirty="0"/>
          </a:p>
        </p:txBody>
      </p:sp>
    </p:spTree>
    <p:extLst>
      <p:ext uri="{BB962C8B-B14F-4D97-AF65-F5344CB8AC3E}">
        <p14:creationId xmlns:p14="http://schemas.microsoft.com/office/powerpoint/2010/main" xmlns="" val="374837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5773" y="947057"/>
            <a:ext cx="10308770" cy="2583071"/>
          </a:xfrm>
        </p:spPr>
        <p:txBody>
          <a:bodyPr>
            <a:normAutofit/>
          </a:bodyPr>
          <a:lstStyle/>
          <a:p>
            <a:r>
              <a:rPr lang="ru-RU" sz="60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Не давали покоя мысли, тревожившие меня.</a:t>
            </a:r>
            <a:br>
              <a:rPr lang="ru-RU" sz="6000" b="1" dirty="0">
                <a:solidFill>
                  <a:prstClr val="black">
                    <a:lumMod val="85000"/>
                    <a:lumOff val="15000"/>
                  </a:prstClr>
                </a:solidFill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45772" y="3530129"/>
            <a:ext cx="9958839" cy="2228414"/>
          </a:xfrm>
        </p:spPr>
        <p:txBody>
          <a:bodyPr>
            <a:normAutofit fontScale="92500"/>
          </a:bodyPr>
          <a:lstStyle/>
          <a:p>
            <a:r>
              <a:rPr lang="ru-RU" sz="6000" b="1" dirty="0">
                <a:solidFill>
                  <a:prstClr val="black">
                    <a:lumMod val="85000"/>
                    <a:lumOff val="15000"/>
                  </a:prstClr>
                </a:solidFill>
                <a:ea typeface="+mj-ea"/>
                <a:cs typeface="+mj-cs"/>
              </a:rPr>
              <a:t>Не давали покоя мысли, которые тревожили меня.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6451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772887"/>
            <a:ext cx="9904411" cy="390361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Тема урока: </a:t>
            </a:r>
            <a:r>
              <a:rPr lang="ru-RU" sz="36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/>
            </a:r>
            <a:br>
              <a:rPr lang="ru-RU" sz="36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</a:br>
            <a:r>
              <a:rPr lang="ru-RU" sz="36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/>
            </a:r>
            <a:br>
              <a:rPr lang="ru-RU" sz="3600" b="1" dirty="0">
                <a:solidFill>
                  <a:prstClr val="black">
                    <a:lumMod val="85000"/>
                    <a:lumOff val="15000"/>
                  </a:prstClr>
                </a:solidFill>
              </a:rPr>
            </a:br>
            <a:r>
              <a:rPr lang="ru-RU" sz="3600" b="1" i="1" dirty="0">
                <a:solidFill>
                  <a:srgbClr val="FF0000"/>
                </a:solidFill>
              </a:rPr>
              <a:t>Особенности строения сложноподчиненных предложений с придаточным определительным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09058" y="1632857"/>
            <a:ext cx="9795554" cy="3505200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2020727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4657" y="457200"/>
            <a:ext cx="10709955" cy="6858000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		Цели 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урока: </a:t>
            </a:r>
            <a:r>
              <a:rPr lang="ru-RU" sz="44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4400" b="1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</a:t>
            </a:r>
            <a:r>
              <a:rPr lang="ru-RU" sz="4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научимся </a:t>
            </a:r>
            <a:r>
              <a:rPr lang="ru-RU" sz="4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4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4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видеть особенности построения сложноподчиненного предложения с придаточными определительными; </a:t>
            </a:r>
            <a:br>
              <a:rPr lang="ru-RU" sz="4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4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</a:t>
            </a:r>
            <a:r>
              <a:rPr lang="ru-RU" sz="4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конструировать  предложения </a:t>
            </a:r>
            <a:r>
              <a:rPr lang="ru-RU" sz="4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</a:t>
            </a:r>
            <a:r>
              <a:rPr lang="ru-RU" sz="44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придаточными </a:t>
            </a:r>
            <a:r>
              <a:rPr lang="ru-RU" sz="4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определительными</a:t>
            </a:r>
            <a:r>
              <a:rPr lang="ru-RU" sz="44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44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4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-правильно </a:t>
            </a:r>
            <a:r>
              <a:rPr lang="ru-RU" sz="44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расставлять знаки </a:t>
            </a:r>
            <a:r>
              <a:rPr lang="ru-RU" sz="4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препинания в </a:t>
            </a:r>
            <a:r>
              <a:rPr lang="ru-RU" sz="4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них</a:t>
            </a:r>
            <a:br>
              <a:rPr lang="ru-RU" sz="4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4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-рассуждать на лингвистическую тему</a:t>
            </a:r>
            <a:r>
              <a:rPr lang="ru-RU" sz="4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3111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131</TotalTime>
  <Words>67</Words>
  <Application>Microsoft Office PowerPoint</Application>
  <PresentationFormat>Произвольный</PresentationFormat>
  <Paragraphs>17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Легкий дым</vt:lpstr>
      <vt:lpstr>Урок русского языка в  9 классе</vt:lpstr>
      <vt:lpstr>Слайд 2</vt:lpstr>
      <vt:lpstr>Слайд 3</vt:lpstr>
      <vt:lpstr>Модель ответа:  Я считаю, что данный текст относится к ………… стилю, потому что в нем ………… .</vt:lpstr>
      <vt:lpstr>Укажите те средства языка, которые есть в данном тексте. Эпитет  Олицетворение  Гипербола  Фразеологизм  Сравнение</vt:lpstr>
      <vt:lpstr>   Модель ответа:  Эпитет – это …….. . Например, в предложении № …. есть эпитет «…………».  Он помогает нам, читателям, понять …………. .</vt:lpstr>
      <vt:lpstr>Не давали покоя мысли, тревожившие меня. </vt:lpstr>
      <vt:lpstr>Тема урока:   Особенности строения сложноподчиненных предложений с придаточным определительным</vt:lpstr>
      <vt:lpstr>   Цели урока:  -научимся  видеть особенности построения сложноподчиненного предложения с придаточными определительными;  - конструировать  предложения с придаточными определительными -правильно расставлять знаки препинания в них -рассуждать на лингвистическую тему. </vt:lpstr>
      <vt:lpstr>Слайд 10</vt:lpstr>
      <vt:lpstr>Слайд 11</vt:lpstr>
      <vt:lpstr>Слайд 12</vt:lpstr>
      <vt:lpstr> Театр это фантастический мир где много удивительного. Театр это зеркало в котором отражаются события и человек. Театральное искусство возникло очень давно и развивалось вместе с жизнью самого человека. </vt:lpstr>
      <vt:lpstr> Театр – это фантастический мир, где много удивительного. Театр – это зеркало, в котором отражаются события и человек. Театральное искусство возникло очень давно и развивалось вместе с жизнью самого человека. </vt:lpstr>
      <vt:lpstr>Слайд 15</vt:lpstr>
      <vt:lpstr>Домашнее задание Всем § 14  Напишите мини-сочинение  «Роль СПП в нашей речи» Составьте 5 предложений по теме «Зима», используя СПП с придаточными определительными.  Упр. 119 (дописать) </vt:lpstr>
      <vt:lpstr>Спасибо за внимание!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русского языка в  9 классе</dc:title>
  <dc:creator>Александр Грибов</dc:creator>
  <cp:lastModifiedBy>учитель</cp:lastModifiedBy>
  <cp:revision>13</cp:revision>
  <dcterms:created xsi:type="dcterms:W3CDTF">2019-11-24T12:46:52Z</dcterms:created>
  <dcterms:modified xsi:type="dcterms:W3CDTF">2019-11-27T05:17:40Z</dcterms:modified>
</cp:coreProperties>
</file>